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67"/>
    <a:srgbClr val="72D271"/>
    <a:srgbClr val="47B76D"/>
    <a:srgbClr val="000001"/>
    <a:srgbClr val="92A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3380" y="-4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0E146-61D1-4A79-8663-9F6092C9B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61BB51-C4B4-409A-930A-D35F0F59D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B89B9-8B97-45B0-858B-23AE6D35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2C102-5496-4194-83BB-0AF69180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BE03C-3388-4E7F-AD9F-CD5A07CF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7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7788A-FC43-43C8-90D1-5CE4BA27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79E653-5646-406E-9199-2B967A79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7A2B5-68DB-4DF9-944C-4DE2D878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62418-C775-4B25-A16C-20A6AA8A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9E9FE-BAD2-4DB0-BC24-59421822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8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855BC4-CE16-452D-B722-D316380FD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BEB6B-C40D-4BB9-BD3F-920B6DF8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D56918-8671-4992-A218-65E0372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4D095-6759-4B1A-9B53-17B769E9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FC291-15AF-431C-9BFE-6F166BF6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4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5B005-91C1-4F2A-936B-E769114B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45F07-99EA-4C47-8A5B-749B81771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1B161-E994-415A-9164-BD35C61E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78CE5-CA47-497B-80B1-50AD04DC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858B5-BE13-4A83-B2D4-EF0CB43A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6DE7F-8B14-4C22-8C9C-5FBE58A4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0AEA57-8C27-46A5-9CD7-F7F121E95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51451-30D5-476E-8E9E-061A605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8EAF9-989E-4A95-BCF6-D4CABC22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99E06-5BE9-48A2-B2AE-9612F91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31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2403-D079-4C28-A861-0CA79951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A1C4F-B0D6-4BD4-A1DA-584E6AAC3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B18316-04CA-46E6-B9BB-E990BD01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257ACC-A2D9-4528-BD28-E2A60EDD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0F565-2D0C-4804-A7FF-4C515ED6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38EAEE-63FE-455A-A0A1-95FFF337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07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20FE4-0A08-4615-870B-DF8B1AB1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C812D8-880F-4A6A-A51C-A837A7D5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E6F2BC-C1F6-4C0D-97F2-6ABB1FDB6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A52381-116E-4F41-A965-17E3F1320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8FEB93-7333-489C-9A56-20182DA4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F5FF6E-01CE-4529-9CBC-2D834D36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349A7D-B4E8-4157-98D9-AB9DA91A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4BD908-15EC-4E00-8145-5B385A21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8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1EC2A-F427-4D68-BF65-AE962145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DCFE29-7571-4158-B001-30C7812A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7DB4D1-3634-4499-8C80-211B981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628586-08FC-45C2-81E2-F892C62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4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860DFE-C775-4F51-AE3D-3B3E1C87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00CD5E-B10C-40F3-A2CC-7E31D0B9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ED883-3A0E-4E41-9274-C3DB35B3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F5930-B4BF-4846-94E7-0A2AA5E5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9502C7-3F4A-4BB9-8E01-DCD7CDAB3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BEE8F1-1C46-4EB0-A07B-11DBD29A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96B14-47F0-4EE9-92A0-6D974E58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BCC0F9-2B3D-40B9-8359-D87835C7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406A53-4310-406B-8382-6FB4202A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6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5271E-8E39-45F8-B040-A711928C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C6FAC8-56E2-4889-9443-9A5F9287B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E0FD4-A752-4574-9367-EDA36ECA1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2CBC07-443B-4CC4-8920-9F9B7C00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9788C4-00C4-4ED5-B98C-F5DF909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C34585-3146-4DA5-B1EC-90C1E477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5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5C04-D5D9-4BC8-92E3-42AC899C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5726F-8A03-4769-8098-A95886D76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DC45E-533C-4A66-B80B-1BE049C4F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6E4B-34DC-4D2B-A175-1C73E048FB29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C9372-7698-47C2-9804-36106BFAB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5A57D2-6866-4B38-BB7D-309824CD0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FEFD-66B5-4AB1-B181-0A1A5FC481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Скотт Пилигрим. Коллекционное Издание. Том 1 – купить по выгодной цене |  Интернет-магазин комиксов 28oi.ru">
            <a:extLst>
              <a:ext uri="{FF2B5EF4-FFF2-40B4-BE49-F238E27FC236}">
                <a16:creationId xmlns:a16="http://schemas.microsoft.com/office/drawing/2014/main" id="{D07B8C5F-00DD-4AAB-BE81-4D3708A3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73" y="0"/>
            <a:ext cx="428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E65AC66-D75E-4055-83E1-78303CDA5B9D}"/>
              </a:ext>
            </a:extLst>
          </p:cNvPr>
          <p:cNvGrpSpPr/>
          <p:nvPr/>
        </p:nvGrpSpPr>
        <p:grpSpPr>
          <a:xfrm>
            <a:off x="3954460" y="0"/>
            <a:ext cx="4559287" cy="6858000"/>
            <a:chOff x="3954460" y="0"/>
            <a:chExt cx="4559287" cy="6858000"/>
          </a:xfrm>
        </p:grpSpPr>
        <p:pic>
          <p:nvPicPr>
            <p:cNvPr id="1028" name="Picture 4" descr="Скотт Пилигрим. Коллекционное Издание. Том 1 – купить по выгодной цене |  Интернет-магазин комиксов 28oi.ru">
              <a:extLst>
                <a:ext uri="{FF2B5EF4-FFF2-40B4-BE49-F238E27FC236}">
                  <a16:creationId xmlns:a16="http://schemas.microsoft.com/office/drawing/2014/main" id="{D3A85E2B-8134-48D2-A9EA-9E9EB7D4D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954463" y="0"/>
              <a:ext cx="42830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F5F9ED07-C74A-4BC2-A009-0863EAD628E6}"/>
                </a:ext>
              </a:extLst>
            </p:cNvPr>
            <p:cNvSpPr/>
            <p:nvPr/>
          </p:nvSpPr>
          <p:spPr>
            <a:xfrm>
              <a:off x="3954460" y="0"/>
              <a:ext cx="4275140" cy="2095500"/>
            </a:xfrm>
            <a:prstGeom prst="rect">
              <a:avLst/>
            </a:prstGeom>
            <a:solidFill>
              <a:srgbClr val="00A36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1A5164F-5D7E-4732-9E86-3CAC3B3EC22C}"/>
                </a:ext>
              </a:extLst>
            </p:cNvPr>
            <p:cNvSpPr/>
            <p:nvPr/>
          </p:nvSpPr>
          <p:spPr>
            <a:xfrm>
              <a:off x="3954460" y="2181225"/>
              <a:ext cx="2236790" cy="1390650"/>
            </a:xfrm>
            <a:prstGeom prst="rect">
              <a:avLst/>
            </a:prstGeom>
            <a:solidFill>
              <a:srgbClr val="92A2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B48CFC3-39B3-44A6-A921-7A4FFCE1BE77}"/>
                </a:ext>
              </a:extLst>
            </p:cNvPr>
            <p:cNvSpPr/>
            <p:nvPr/>
          </p:nvSpPr>
          <p:spPr>
            <a:xfrm>
              <a:off x="6219825" y="2181225"/>
              <a:ext cx="2009775" cy="1390650"/>
            </a:xfrm>
            <a:prstGeom prst="rect">
              <a:avLst/>
            </a:prstGeom>
            <a:solidFill>
              <a:srgbClr val="92A2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B349CCC-5D0E-44C4-B64A-64E2A4D21368}"/>
                </a:ext>
              </a:extLst>
            </p:cNvPr>
            <p:cNvSpPr/>
            <p:nvPr/>
          </p:nvSpPr>
          <p:spPr>
            <a:xfrm>
              <a:off x="6070121" y="3629026"/>
              <a:ext cx="2159479" cy="1419224"/>
            </a:xfrm>
            <a:prstGeom prst="rect">
              <a:avLst/>
            </a:prstGeom>
            <a:solidFill>
              <a:srgbClr val="92A2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31C05C6-FDCB-46BB-9C0F-150BA86C0948}"/>
                </a:ext>
              </a:extLst>
            </p:cNvPr>
            <p:cNvSpPr/>
            <p:nvPr/>
          </p:nvSpPr>
          <p:spPr>
            <a:xfrm>
              <a:off x="3954461" y="3629026"/>
              <a:ext cx="2066777" cy="1419224"/>
            </a:xfrm>
            <a:prstGeom prst="rect">
              <a:avLst/>
            </a:prstGeom>
            <a:solidFill>
              <a:srgbClr val="92A2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289C070B-93B4-4405-8645-60D2EC067A98}"/>
                </a:ext>
              </a:extLst>
            </p:cNvPr>
            <p:cNvSpPr/>
            <p:nvPr/>
          </p:nvSpPr>
          <p:spPr>
            <a:xfrm>
              <a:off x="3954460" y="5157298"/>
              <a:ext cx="2420703" cy="1700701"/>
            </a:xfrm>
            <a:prstGeom prst="rect">
              <a:avLst/>
            </a:prstGeom>
            <a:solidFill>
              <a:srgbClr val="92A2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F3C5F57-E42C-495D-8F4B-D05FECD69CD3}"/>
                </a:ext>
              </a:extLst>
            </p:cNvPr>
            <p:cNvSpPr/>
            <p:nvPr/>
          </p:nvSpPr>
          <p:spPr>
            <a:xfrm>
              <a:off x="6403739" y="5157298"/>
              <a:ext cx="1825862" cy="1700701"/>
            </a:xfrm>
            <a:prstGeom prst="rect">
              <a:avLst/>
            </a:prstGeom>
            <a:solidFill>
              <a:srgbClr val="92A27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6C549C-E32A-4A4D-A95D-F18D00CA5AB4}"/>
                </a:ext>
              </a:extLst>
            </p:cNvPr>
            <p:cNvSpPr txBox="1"/>
            <p:nvPr/>
          </p:nvSpPr>
          <p:spPr>
            <a:xfrm>
              <a:off x="4620491" y="207818"/>
              <a:ext cx="2957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000001"/>
                  </a:solidFill>
                </a:rPr>
                <a:t>НАЗВАНИЕ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138A8F-B5A5-441D-976F-2B9CCC150583}"/>
                </a:ext>
              </a:extLst>
            </p:cNvPr>
            <p:cNvSpPr txBox="1"/>
            <p:nvPr/>
          </p:nvSpPr>
          <p:spPr>
            <a:xfrm>
              <a:off x="4620491" y="905102"/>
              <a:ext cx="2957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000001"/>
                  </a:solidFill>
                </a:rPr>
                <a:t>Краткое описание</a:t>
              </a: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BDBD50C-D8E4-4A85-840B-9CE1DB23F8ED}"/>
                </a:ext>
              </a:extLst>
            </p:cNvPr>
            <p:cNvSpPr/>
            <p:nvPr/>
          </p:nvSpPr>
          <p:spPr>
            <a:xfrm>
              <a:off x="5058568" y="2319256"/>
              <a:ext cx="1050124" cy="798296"/>
            </a:xfrm>
            <a:custGeom>
              <a:avLst/>
              <a:gdLst>
                <a:gd name="connsiteX0" fmla="*/ 0 w 1295400"/>
                <a:gd name="connsiteY0" fmla="*/ 790256 h 790256"/>
                <a:gd name="connsiteX1" fmla="*/ 207818 w 1295400"/>
                <a:gd name="connsiteY1" fmla="*/ 62892 h 790256"/>
                <a:gd name="connsiteX2" fmla="*/ 796636 w 1295400"/>
                <a:gd name="connsiteY2" fmla="*/ 83674 h 790256"/>
                <a:gd name="connsiteX3" fmla="*/ 1295400 w 1295400"/>
                <a:gd name="connsiteY3" fmla="*/ 464674 h 790256"/>
                <a:gd name="connsiteX0" fmla="*/ 0 w 817560"/>
                <a:gd name="connsiteY0" fmla="*/ 790256 h 859528"/>
                <a:gd name="connsiteX1" fmla="*/ 207818 w 817560"/>
                <a:gd name="connsiteY1" fmla="*/ 62892 h 859528"/>
                <a:gd name="connsiteX2" fmla="*/ 796636 w 817560"/>
                <a:gd name="connsiteY2" fmla="*/ 83674 h 859528"/>
                <a:gd name="connsiteX3" fmla="*/ 76200 w 817560"/>
                <a:gd name="connsiteY3" fmla="*/ 859528 h 859528"/>
                <a:gd name="connsiteX0" fmla="*/ 0 w 803343"/>
                <a:gd name="connsiteY0" fmla="*/ 787762 h 857034"/>
                <a:gd name="connsiteX1" fmla="*/ 207818 w 803343"/>
                <a:gd name="connsiteY1" fmla="*/ 60398 h 857034"/>
                <a:gd name="connsiteX2" fmla="*/ 796636 w 803343"/>
                <a:gd name="connsiteY2" fmla="*/ 81180 h 857034"/>
                <a:gd name="connsiteX3" fmla="*/ 498763 w 803343"/>
                <a:gd name="connsiteY3" fmla="*/ 406762 h 857034"/>
                <a:gd name="connsiteX4" fmla="*/ 76200 w 803343"/>
                <a:gd name="connsiteY4" fmla="*/ 857034 h 857034"/>
                <a:gd name="connsiteX0" fmla="*/ 0 w 1046949"/>
                <a:gd name="connsiteY0" fmla="*/ 787762 h 857034"/>
                <a:gd name="connsiteX1" fmla="*/ 207818 w 1046949"/>
                <a:gd name="connsiteY1" fmla="*/ 60398 h 857034"/>
                <a:gd name="connsiteX2" fmla="*/ 796636 w 1046949"/>
                <a:gd name="connsiteY2" fmla="*/ 81180 h 857034"/>
                <a:gd name="connsiteX3" fmla="*/ 1018309 w 1046949"/>
                <a:gd name="connsiteY3" fmla="*/ 503743 h 857034"/>
                <a:gd name="connsiteX4" fmla="*/ 76200 w 1046949"/>
                <a:gd name="connsiteY4" fmla="*/ 857034 h 857034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124" h="798296">
                  <a:moveTo>
                    <a:pt x="3175" y="787762"/>
                  </a:moveTo>
                  <a:cubicBezTo>
                    <a:pt x="40697" y="482962"/>
                    <a:pt x="78220" y="178162"/>
                    <a:pt x="210993" y="60398"/>
                  </a:cubicBezTo>
                  <a:cubicBezTo>
                    <a:pt x="343766" y="-57366"/>
                    <a:pt x="751320" y="23453"/>
                    <a:pt x="799811" y="81180"/>
                  </a:cubicBezTo>
                  <a:cubicBezTo>
                    <a:pt x="848302" y="138907"/>
                    <a:pt x="1141557" y="374434"/>
                    <a:pt x="1021484" y="503743"/>
                  </a:cubicBezTo>
                  <a:cubicBezTo>
                    <a:pt x="901411" y="633052"/>
                    <a:pt x="111702" y="634351"/>
                    <a:pt x="0" y="79829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853AAC0-2ED7-4112-8860-E9264CE17B1F}"/>
                </a:ext>
              </a:extLst>
            </p:cNvPr>
            <p:cNvSpPr/>
            <p:nvPr/>
          </p:nvSpPr>
          <p:spPr>
            <a:xfrm>
              <a:off x="4114800" y="2631043"/>
              <a:ext cx="824345" cy="888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Изображение </a:t>
              </a:r>
              <a:r>
                <a:rPr lang="en-US" sz="1200" dirty="0" err="1"/>
                <a:t>png</a:t>
              </a:r>
              <a:r>
                <a:rPr lang="en-US" sz="1200" dirty="0"/>
                <a:t>,</a:t>
              </a:r>
              <a:r>
                <a:rPr lang="ru-RU" sz="1200" dirty="0"/>
                <a:t> по теме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096115-6330-4CC6-8F3F-DC97AC29E406}"/>
                </a:ext>
              </a:extLst>
            </p:cNvPr>
            <p:cNvSpPr txBox="1"/>
            <p:nvPr/>
          </p:nvSpPr>
          <p:spPr>
            <a:xfrm>
              <a:off x="4915842" y="2394276"/>
              <a:ext cx="1275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Название рубрики</a:t>
              </a: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3F683CEB-87F7-45E7-9793-9B8930B6B415}"/>
                </a:ext>
              </a:extLst>
            </p:cNvPr>
            <p:cNvSpPr/>
            <p:nvPr/>
          </p:nvSpPr>
          <p:spPr>
            <a:xfrm>
              <a:off x="7182644" y="2294413"/>
              <a:ext cx="1050124" cy="798296"/>
            </a:xfrm>
            <a:custGeom>
              <a:avLst/>
              <a:gdLst>
                <a:gd name="connsiteX0" fmla="*/ 0 w 1295400"/>
                <a:gd name="connsiteY0" fmla="*/ 790256 h 790256"/>
                <a:gd name="connsiteX1" fmla="*/ 207818 w 1295400"/>
                <a:gd name="connsiteY1" fmla="*/ 62892 h 790256"/>
                <a:gd name="connsiteX2" fmla="*/ 796636 w 1295400"/>
                <a:gd name="connsiteY2" fmla="*/ 83674 h 790256"/>
                <a:gd name="connsiteX3" fmla="*/ 1295400 w 1295400"/>
                <a:gd name="connsiteY3" fmla="*/ 464674 h 790256"/>
                <a:gd name="connsiteX0" fmla="*/ 0 w 817560"/>
                <a:gd name="connsiteY0" fmla="*/ 790256 h 859528"/>
                <a:gd name="connsiteX1" fmla="*/ 207818 w 817560"/>
                <a:gd name="connsiteY1" fmla="*/ 62892 h 859528"/>
                <a:gd name="connsiteX2" fmla="*/ 796636 w 817560"/>
                <a:gd name="connsiteY2" fmla="*/ 83674 h 859528"/>
                <a:gd name="connsiteX3" fmla="*/ 76200 w 817560"/>
                <a:gd name="connsiteY3" fmla="*/ 859528 h 859528"/>
                <a:gd name="connsiteX0" fmla="*/ 0 w 803343"/>
                <a:gd name="connsiteY0" fmla="*/ 787762 h 857034"/>
                <a:gd name="connsiteX1" fmla="*/ 207818 w 803343"/>
                <a:gd name="connsiteY1" fmla="*/ 60398 h 857034"/>
                <a:gd name="connsiteX2" fmla="*/ 796636 w 803343"/>
                <a:gd name="connsiteY2" fmla="*/ 81180 h 857034"/>
                <a:gd name="connsiteX3" fmla="*/ 498763 w 803343"/>
                <a:gd name="connsiteY3" fmla="*/ 406762 h 857034"/>
                <a:gd name="connsiteX4" fmla="*/ 76200 w 803343"/>
                <a:gd name="connsiteY4" fmla="*/ 857034 h 857034"/>
                <a:gd name="connsiteX0" fmla="*/ 0 w 1046949"/>
                <a:gd name="connsiteY0" fmla="*/ 787762 h 857034"/>
                <a:gd name="connsiteX1" fmla="*/ 207818 w 1046949"/>
                <a:gd name="connsiteY1" fmla="*/ 60398 h 857034"/>
                <a:gd name="connsiteX2" fmla="*/ 796636 w 1046949"/>
                <a:gd name="connsiteY2" fmla="*/ 81180 h 857034"/>
                <a:gd name="connsiteX3" fmla="*/ 1018309 w 1046949"/>
                <a:gd name="connsiteY3" fmla="*/ 503743 h 857034"/>
                <a:gd name="connsiteX4" fmla="*/ 76200 w 1046949"/>
                <a:gd name="connsiteY4" fmla="*/ 857034 h 857034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124" h="798296">
                  <a:moveTo>
                    <a:pt x="3175" y="787762"/>
                  </a:moveTo>
                  <a:cubicBezTo>
                    <a:pt x="40697" y="482962"/>
                    <a:pt x="78220" y="178162"/>
                    <a:pt x="210993" y="60398"/>
                  </a:cubicBezTo>
                  <a:cubicBezTo>
                    <a:pt x="343766" y="-57366"/>
                    <a:pt x="751320" y="23453"/>
                    <a:pt x="799811" y="81180"/>
                  </a:cubicBezTo>
                  <a:cubicBezTo>
                    <a:pt x="848302" y="138907"/>
                    <a:pt x="1141557" y="374434"/>
                    <a:pt x="1021484" y="503743"/>
                  </a:cubicBezTo>
                  <a:cubicBezTo>
                    <a:pt x="901411" y="633052"/>
                    <a:pt x="111702" y="634351"/>
                    <a:pt x="0" y="79829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7679EA77-E600-4370-BE1A-DA4CEDF02122}"/>
                </a:ext>
              </a:extLst>
            </p:cNvPr>
            <p:cNvSpPr/>
            <p:nvPr/>
          </p:nvSpPr>
          <p:spPr>
            <a:xfrm>
              <a:off x="6238876" y="2606200"/>
              <a:ext cx="824345" cy="888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Изображение </a:t>
              </a:r>
              <a:r>
                <a:rPr lang="en-US" sz="1200" dirty="0" err="1"/>
                <a:t>png</a:t>
              </a:r>
              <a:r>
                <a:rPr lang="en-US" sz="1200" dirty="0"/>
                <a:t>,</a:t>
              </a:r>
              <a:r>
                <a:rPr lang="ru-RU" sz="1200" dirty="0"/>
                <a:t> по теме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62A7F4-6232-4664-B85A-34605827F8E3}"/>
                </a:ext>
              </a:extLst>
            </p:cNvPr>
            <p:cNvSpPr txBox="1"/>
            <p:nvPr/>
          </p:nvSpPr>
          <p:spPr>
            <a:xfrm>
              <a:off x="7039918" y="2369433"/>
              <a:ext cx="1275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Название рубрики</a:t>
              </a: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DD54C36E-594F-4D1D-B9F3-7DBEFC65296F}"/>
                </a:ext>
              </a:extLst>
            </p:cNvPr>
            <p:cNvSpPr/>
            <p:nvPr/>
          </p:nvSpPr>
          <p:spPr>
            <a:xfrm>
              <a:off x="5028255" y="3813134"/>
              <a:ext cx="1050124" cy="798296"/>
            </a:xfrm>
            <a:custGeom>
              <a:avLst/>
              <a:gdLst>
                <a:gd name="connsiteX0" fmla="*/ 0 w 1295400"/>
                <a:gd name="connsiteY0" fmla="*/ 790256 h 790256"/>
                <a:gd name="connsiteX1" fmla="*/ 207818 w 1295400"/>
                <a:gd name="connsiteY1" fmla="*/ 62892 h 790256"/>
                <a:gd name="connsiteX2" fmla="*/ 796636 w 1295400"/>
                <a:gd name="connsiteY2" fmla="*/ 83674 h 790256"/>
                <a:gd name="connsiteX3" fmla="*/ 1295400 w 1295400"/>
                <a:gd name="connsiteY3" fmla="*/ 464674 h 790256"/>
                <a:gd name="connsiteX0" fmla="*/ 0 w 817560"/>
                <a:gd name="connsiteY0" fmla="*/ 790256 h 859528"/>
                <a:gd name="connsiteX1" fmla="*/ 207818 w 817560"/>
                <a:gd name="connsiteY1" fmla="*/ 62892 h 859528"/>
                <a:gd name="connsiteX2" fmla="*/ 796636 w 817560"/>
                <a:gd name="connsiteY2" fmla="*/ 83674 h 859528"/>
                <a:gd name="connsiteX3" fmla="*/ 76200 w 817560"/>
                <a:gd name="connsiteY3" fmla="*/ 859528 h 859528"/>
                <a:gd name="connsiteX0" fmla="*/ 0 w 803343"/>
                <a:gd name="connsiteY0" fmla="*/ 787762 h 857034"/>
                <a:gd name="connsiteX1" fmla="*/ 207818 w 803343"/>
                <a:gd name="connsiteY1" fmla="*/ 60398 h 857034"/>
                <a:gd name="connsiteX2" fmla="*/ 796636 w 803343"/>
                <a:gd name="connsiteY2" fmla="*/ 81180 h 857034"/>
                <a:gd name="connsiteX3" fmla="*/ 498763 w 803343"/>
                <a:gd name="connsiteY3" fmla="*/ 406762 h 857034"/>
                <a:gd name="connsiteX4" fmla="*/ 76200 w 803343"/>
                <a:gd name="connsiteY4" fmla="*/ 857034 h 857034"/>
                <a:gd name="connsiteX0" fmla="*/ 0 w 1046949"/>
                <a:gd name="connsiteY0" fmla="*/ 787762 h 857034"/>
                <a:gd name="connsiteX1" fmla="*/ 207818 w 1046949"/>
                <a:gd name="connsiteY1" fmla="*/ 60398 h 857034"/>
                <a:gd name="connsiteX2" fmla="*/ 796636 w 1046949"/>
                <a:gd name="connsiteY2" fmla="*/ 81180 h 857034"/>
                <a:gd name="connsiteX3" fmla="*/ 1018309 w 1046949"/>
                <a:gd name="connsiteY3" fmla="*/ 503743 h 857034"/>
                <a:gd name="connsiteX4" fmla="*/ 76200 w 1046949"/>
                <a:gd name="connsiteY4" fmla="*/ 857034 h 857034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124" h="798296">
                  <a:moveTo>
                    <a:pt x="3175" y="787762"/>
                  </a:moveTo>
                  <a:cubicBezTo>
                    <a:pt x="40697" y="482962"/>
                    <a:pt x="78220" y="178162"/>
                    <a:pt x="210993" y="60398"/>
                  </a:cubicBezTo>
                  <a:cubicBezTo>
                    <a:pt x="343766" y="-57366"/>
                    <a:pt x="751320" y="23453"/>
                    <a:pt x="799811" y="81180"/>
                  </a:cubicBezTo>
                  <a:cubicBezTo>
                    <a:pt x="848302" y="138907"/>
                    <a:pt x="1141557" y="374434"/>
                    <a:pt x="1021484" y="503743"/>
                  </a:cubicBezTo>
                  <a:cubicBezTo>
                    <a:pt x="901411" y="633052"/>
                    <a:pt x="111702" y="634351"/>
                    <a:pt x="0" y="79829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306E3C97-62FD-4316-B1AB-2B6E1C30DF82}"/>
                </a:ext>
              </a:extLst>
            </p:cNvPr>
            <p:cNvSpPr/>
            <p:nvPr/>
          </p:nvSpPr>
          <p:spPr>
            <a:xfrm>
              <a:off x="4084487" y="4124921"/>
              <a:ext cx="824345" cy="888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Изображение </a:t>
              </a:r>
              <a:r>
                <a:rPr lang="en-US" sz="1200" dirty="0" err="1"/>
                <a:t>png</a:t>
              </a:r>
              <a:r>
                <a:rPr lang="en-US" sz="1200" dirty="0"/>
                <a:t>,</a:t>
              </a:r>
              <a:r>
                <a:rPr lang="ru-RU" sz="1200" dirty="0"/>
                <a:t> по теме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817FF1-A25C-45B2-B927-69705D314C7A}"/>
                </a:ext>
              </a:extLst>
            </p:cNvPr>
            <p:cNvSpPr txBox="1"/>
            <p:nvPr/>
          </p:nvSpPr>
          <p:spPr>
            <a:xfrm>
              <a:off x="4998400" y="3926628"/>
              <a:ext cx="11357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Название рубрики</a:t>
              </a: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827BD1B0-CE10-4FCC-9C0E-8C90D723C500}"/>
                </a:ext>
              </a:extLst>
            </p:cNvPr>
            <p:cNvSpPr/>
            <p:nvPr/>
          </p:nvSpPr>
          <p:spPr>
            <a:xfrm>
              <a:off x="5141126" y="5403020"/>
              <a:ext cx="1050124" cy="798296"/>
            </a:xfrm>
            <a:custGeom>
              <a:avLst/>
              <a:gdLst>
                <a:gd name="connsiteX0" fmla="*/ 0 w 1295400"/>
                <a:gd name="connsiteY0" fmla="*/ 790256 h 790256"/>
                <a:gd name="connsiteX1" fmla="*/ 207818 w 1295400"/>
                <a:gd name="connsiteY1" fmla="*/ 62892 h 790256"/>
                <a:gd name="connsiteX2" fmla="*/ 796636 w 1295400"/>
                <a:gd name="connsiteY2" fmla="*/ 83674 h 790256"/>
                <a:gd name="connsiteX3" fmla="*/ 1295400 w 1295400"/>
                <a:gd name="connsiteY3" fmla="*/ 464674 h 790256"/>
                <a:gd name="connsiteX0" fmla="*/ 0 w 817560"/>
                <a:gd name="connsiteY0" fmla="*/ 790256 h 859528"/>
                <a:gd name="connsiteX1" fmla="*/ 207818 w 817560"/>
                <a:gd name="connsiteY1" fmla="*/ 62892 h 859528"/>
                <a:gd name="connsiteX2" fmla="*/ 796636 w 817560"/>
                <a:gd name="connsiteY2" fmla="*/ 83674 h 859528"/>
                <a:gd name="connsiteX3" fmla="*/ 76200 w 817560"/>
                <a:gd name="connsiteY3" fmla="*/ 859528 h 859528"/>
                <a:gd name="connsiteX0" fmla="*/ 0 w 803343"/>
                <a:gd name="connsiteY0" fmla="*/ 787762 h 857034"/>
                <a:gd name="connsiteX1" fmla="*/ 207818 w 803343"/>
                <a:gd name="connsiteY1" fmla="*/ 60398 h 857034"/>
                <a:gd name="connsiteX2" fmla="*/ 796636 w 803343"/>
                <a:gd name="connsiteY2" fmla="*/ 81180 h 857034"/>
                <a:gd name="connsiteX3" fmla="*/ 498763 w 803343"/>
                <a:gd name="connsiteY3" fmla="*/ 406762 h 857034"/>
                <a:gd name="connsiteX4" fmla="*/ 76200 w 803343"/>
                <a:gd name="connsiteY4" fmla="*/ 857034 h 857034"/>
                <a:gd name="connsiteX0" fmla="*/ 0 w 1046949"/>
                <a:gd name="connsiteY0" fmla="*/ 787762 h 857034"/>
                <a:gd name="connsiteX1" fmla="*/ 207818 w 1046949"/>
                <a:gd name="connsiteY1" fmla="*/ 60398 h 857034"/>
                <a:gd name="connsiteX2" fmla="*/ 796636 w 1046949"/>
                <a:gd name="connsiteY2" fmla="*/ 81180 h 857034"/>
                <a:gd name="connsiteX3" fmla="*/ 1018309 w 1046949"/>
                <a:gd name="connsiteY3" fmla="*/ 503743 h 857034"/>
                <a:gd name="connsiteX4" fmla="*/ 76200 w 1046949"/>
                <a:gd name="connsiteY4" fmla="*/ 857034 h 857034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124" h="798296">
                  <a:moveTo>
                    <a:pt x="3175" y="787762"/>
                  </a:moveTo>
                  <a:cubicBezTo>
                    <a:pt x="40697" y="482962"/>
                    <a:pt x="78220" y="178162"/>
                    <a:pt x="210993" y="60398"/>
                  </a:cubicBezTo>
                  <a:cubicBezTo>
                    <a:pt x="343766" y="-57366"/>
                    <a:pt x="751320" y="23453"/>
                    <a:pt x="799811" y="81180"/>
                  </a:cubicBezTo>
                  <a:cubicBezTo>
                    <a:pt x="848302" y="138907"/>
                    <a:pt x="1141557" y="374434"/>
                    <a:pt x="1021484" y="503743"/>
                  </a:cubicBezTo>
                  <a:cubicBezTo>
                    <a:pt x="901411" y="633052"/>
                    <a:pt x="111702" y="634351"/>
                    <a:pt x="0" y="79829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CDBA41F7-364B-4C6A-A65C-5433CDB9619F}"/>
                </a:ext>
              </a:extLst>
            </p:cNvPr>
            <p:cNvSpPr/>
            <p:nvPr/>
          </p:nvSpPr>
          <p:spPr>
            <a:xfrm>
              <a:off x="4197358" y="5714807"/>
              <a:ext cx="824345" cy="888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Изображение </a:t>
              </a:r>
              <a:r>
                <a:rPr lang="en-US" sz="1200" dirty="0" err="1"/>
                <a:t>png</a:t>
              </a:r>
              <a:r>
                <a:rPr lang="en-US" sz="1200" dirty="0"/>
                <a:t>,</a:t>
              </a:r>
              <a:r>
                <a:rPr lang="ru-RU" sz="1200" dirty="0"/>
                <a:t> по теме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10E6B5-8E13-4054-8F1E-E2B7D386DDC0}"/>
                </a:ext>
              </a:extLst>
            </p:cNvPr>
            <p:cNvSpPr txBox="1"/>
            <p:nvPr/>
          </p:nvSpPr>
          <p:spPr>
            <a:xfrm>
              <a:off x="4998400" y="5478040"/>
              <a:ext cx="1275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Название рубрики</a:t>
              </a:r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227202-9746-4072-91BA-308BA6A446D0}"/>
                </a:ext>
              </a:extLst>
            </p:cNvPr>
            <p:cNvSpPr/>
            <p:nvPr/>
          </p:nvSpPr>
          <p:spPr>
            <a:xfrm>
              <a:off x="7135018" y="3725773"/>
              <a:ext cx="1050124" cy="798296"/>
            </a:xfrm>
            <a:custGeom>
              <a:avLst/>
              <a:gdLst>
                <a:gd name="connsiteX0" fmla="*/ 0 w 1295400"/>
                <a:gd name="connsiteY0" fmla="*/ 790256 h 790256"/>
                <a:gd name="connsiteX1" fmla="*/ 207818 w 1295400"/>
                <a:gd name="connsiteY1" fmla="*/ 62892 h 790256"/>
                <a:gd name="connsiteX2" fmla="*/ 796636 w 1295400"/>
                <a:gd name="connsiteY2" fmla="*/ 83674 h 790256"/>
                <a:gd name="connsiteX3" fmla="*/ 1295400 w 1295400"/>
                <a:gd name="connsiteY3" fmla="*/ 464674 h 790256"/>
                <a:gd name="connsiteX0" fmla="*/ 0 w 817560"/>
                <a:gd name="connsiteY0" fmla="*/ 790256 h 859528"/>
                <a:gd name="connsiteX1" fmla="*/ 207818 w 817560"/>
                <a:gd name="connsiteY1" fmla="*/ 62892 h 859528"/>
                <a:gd name="connsiteX2" fmla="*/ 796636 w 817560"/>
                <a:gd name="connsiteY2" fmla="*/ 83674 h 859528"/>
                <a:gd name="connsiteX3" fmla="*/ 76200 w 817560"/>
                <a:gd name="connsiteY3" fmla="*/ 859528 h 859528"/>
                <a:gd name="connsiteX0" fmla="*/ 0 w 803343"/>
                <a:gd name="connsiteY0" fmla="*/ 787762 h 857034"/>
                <a:gd name="connsiteX1" fmla="*/ 207818 w 803343"/>
                <a:gd name="connsiteY1" fmla="*/ 60398 h 857034"/>
                <a:gd name="connsiteX2" fmla="*/ 796636 w 803343"/>
                <a:gd name="connsiteY2" fmla="*/ 81180 h 857034"/>
                <a:gd name="connsiteX3" fmla="*/ 498763 w 803343"/>
                <a:gd name="connsiteY3" fmla="*/ 406762 h 857034"/>
                <a:gd name="connsiteX4" fmla="*/ 76200 w 803343"/>
                <a:gd name="connsiteY4" fmla="*/ 857034 h 857034"/>
                <a:gd name="connsiteX0" fmla="*/ 0 w 1046949"/>
                <a:gd name="connsiteY0" fmla="*/ 787762 h 857034"/>
                <a:gd name="connsiteX1" fmla="*/ 207818 w 1046949"/>
                <a:gd name="connsiteY1" fmla="*/ 60398 h 857034"/>
                <a:gd name="connsiteX2" fmla="*/ 796636 w 1046949"/>
                <a:gd name="connsiteY2" fmla="*/ 81180 h 857034"/>
                <a:gd name="connsiteX3" fmla="*/ 1018309 w 1046949"/>
                <a:gd name="connsiteY3" fmla="*/ 503743 h 857034"/>
                <a:gd name="connsiteX4" fmla="*/ 76200 w 1046949"/>
                <a:gd name="connsiteY4" fmla="*/ 857034 h 857034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124" h="798296">
                  <a:moveTo>
                    <a:pt x="3175" y="787762"/>
                  </a:moveTo>
                  <a:cubicBezTo>
                    <a:pt x="40697" y="482962"/>
                    <a:pt x="78220" y="178162"/>
                    <a:pt x="210993" y="60398"/>
                  </a:cubicBezTo>
                  <a:cubicBezTo>
                    <a:pt x="343766" y="-57366"/>
                    <a:pt x="751320" y="23453"/>
                    <a:pt x="799811" y="81180"/>
                  </a:cubicBezTo>
                  <a:cubicBezTo>
                    <a:pt x="848302" y="138907"/>
                    <a:pt x="1141557" y="374434"/>
                    <a:pt x="1021484" y="503743"/>
                  </a:cubicBezTo>
                  <a:cubicBezTo>
                    <a:pt x="901411" y="633052"/>
                    <a:pt x="111702" y="634351"/>
                    <a:pt x="0" y="79829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6A9A5467-D0D7-4D75-98C0-027B11A46FBE}"/>
                </a:ext>
              </a:extLst>
            </p:cNvPr>
            <p:cNvSpPr/>
            <p:nvPr/>
          </p:nvSpPr>
          <p:spPr>
            <a:xfrm>
              <a:off x="6191250" y="4037560"/>
              <a:ext cx="824345" cy="888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Изображение </a:t>
              </a:r>
              <a:r>
                <a:rPr lang="en-US" sz="1200" dirty="0" err="1"/>
                <a:t>png</a:t>
              </a:r>
              <a:r>
                <a:rPr lang="en-US" sz="1200" dirty="0"/>
                <a:t>,</a:t>
              </a:r>
              <a:r>
                <a:rPr lang="ru-RU" sz="1200" dirty="0"/>
                <a:t> по теме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37EABB-142C-4716-80B5-8FD58B5E6635}"/>
                </a:ext>
              </a:extLst>
            </p:cNvPr>
            <p:cNvSpPr txBox="1"/>
            <p:nvPr/>
          </p:nvSpPr>
          <p:spPr>
            <a:xfrm>
              <a:off x="6992292" y="3800793"/>
              <a:ext cx="1275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Название рубрики</a:t>
              </a:r>
            </a:p>
          </p:txBody>
        </p:sp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3342D5BD-D122-4265-AB09-0C28C70B2726}"/>
                </a:ext>
              </a:extLst>
            </p:cNvPr>
            <p:cNvSpPr/>
            <p:nvPr/>
          </p:nvSpPr>
          <p:spPr>
            <a:xfrm>
              <a:off x="7381065" y="5447168"/>
              <a:ext cx="1050124" cy="798296"/>
            </a:xfrm>
            <a:custGeom>
              <a:avLst/>
              <a:gdLst>
                <a:gd name="connsiteX0" fmla="*/ 0 w 1295400"/>
                <a:gd name="connsiteY0" fmla="*/ 790256 h 790256"/>
                <a:gd name="connsiteX1" fmla="*/ 207818 w 1295400"/>
                <a:gd name="connsiteY1" fmla="*/ 62892 h 790256"/>
                <a:gd name="connsiteX2" fmla="*/ 796636 w 1295400"/>
                <a:gd name="connsiteY2" fmla="*/ 83674 h 790256"/>
                <a:gd name="connsiteX3" fmla="*/ 1295400 w 1295400"/>
                <a:gd name="connsiteY3" fmla="*/ 464674 h 790256"/>
                <a:gd name="connsiteX0" fmla="*/ 0 w 817560"/>
                <a:gd name="connsiteY0" fmla="*/ 790256 h 859528"/>
                <a:gd name="connsiteX1" fmla="*/ 207818 w 817560"/>
                <a:gd name="connsiteY1" fmla="*/ 62892 h 859528"/>
                <a:gd name="connsiteX2" fmla="*/ 796636 w 817560"/>
                <a:gd name="connsiteY2" fmla="*/ 83674 h 859528"/>
                <a:gd name="connsiteX3" fmla="*/ 76200 w 817560"/>
                <a:gd name="connsiteY3" fmla="*/ 859528 h 859528"/>
                <a:gd name="connsiteX0" fmla="*/ 0 w 803343"/>
                <a:gd name="connsiteY0" fmla="*/ 787762 h 857034"/>
                <a:gd name="connsiteX1" fmla="*/ 207818 w 803343"/>
                <a:gd name="connsiteY1" fmla="*/ 60398 h 857034"/>
                <a:gd name="connsiteX2" fmla="*/ 796636 w 803343"/>
                <a:gd name="connsiteY2" fmla="*/ 81180 h 857034"/>
                <a:gd name="connsiteX3" fmla="*/ 498763 w 803343"/>
                <a:gd name="connsiteY3" fmla="*/ 406762 h 857034"/>
                <a:gd name="connsiteX4" fmla="*/ 76200 w 803343"/>
                <a:gd name="connsiteY4" fmla="*/ 857034 h 857034"/>
                <a:gd name="connsiteX0" fmla="*/ 0 w 1046949"/>
                <a:gd name="connsiteY0" fmla="*/ 787762 h 857034"/>
                <a:gd name="connsiteX1" fmla="*/ 207818 w 1046949"/>
                <a:gd name="connsiteY1" fmla="*/ 60398 h 857034"/>
                <a:gd name="connsiteX2" fmla="*/ 796636 w 1046949"/>
                <a:gd name="connsiteY2" fmla="*/ 81180 h 857034"/>
                <a:gd name="connsiteX3" fmla="*/ 1018309 w 1046949"/>
                <a:gd name="connsiteY3" fmla="*/ 503743 h 857034"/>
                <a:gd name="connsiteX4" fmla="*/ 76200 w 1046949"/>
                <a:gd name="connsiteY4" fmla="*/ 857034 h 857034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  <a:gd name="connsiteX0" fmla="*/ 3175 w 1050124"/>
                <a:gd name="connsiteY0" fmla="*/ 787762 h 798296"/>
                <a:gd name="connsiteX1" fmla="*/ 210993 w 1050124"/>
                <a:gd name="connsiteY1" fmla="*/ 60398 h 798296"/>
                <a:gd name="connsiteX2" fmla="*/ 799811 w 1050124"/>
                <a:gd name="connsiteY2" fmla="*/ 81180 h 798296"/>
                <a:gd name="connsiteX3" fmla="*/ 1021484 w 1050124"/>
                <a:gd name="connsiteY3" fmla="*/ 503743 h 798296"/>
                <a:gd name="connsiteX4" fmla="*/ 0 w 1050124"/>
                <a:gd name="connsiteY4" fmla="*/ 798296 h 79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0124" h="798296">
                  <a:moveTo>
                    <a:pt x="3175" y="787762"/>
                  </a:moveTo>
                  <a:cubicBezTo>
                    <a:pt x="40697" y="482962"/>
                    <a:pt x="78220" y="178162"/>
                    <a:pt x="210993" y="60398"/>
                  </a:cubicBezTo>
                  <a:cubicBezTo>
                    <a:pt x="343766" y="-57366"/>
                    <a:pt x="751320" y="23453"/>
                    <a:pt x="799811" y="81180"/>
                  </a:cubicBezTo>
                  <a:cubicBezTo>
                    <a:pt x="848302" y="138907"/>
                    <a:pt x="1141557" y="374434"/>
                    <a:pt x="1021484" y="503743"/>
                  </a:cubicBezTo>
                  <a:cubicBezTo>
                    <a:pt x="901411" y="633052"/>
                    <a:pt x="111702" y="634351"/>
                    <a:pt x="0" y="79829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2D6C21A4-8CE5-483E-ADA7-D0B9B3EEC39C}"/>
                </a:ext>
              </a:extLst>
            </p:cNvPr>
            <p:cNvSpPr/>
            <p:nvPr/>
          </p:nvSpPr>
          <p:spPr>
            <a:xfrm>
              <a:off x="6437297" y="5758955"/>
              <a:ext cx="824345" cy="888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Изображение </a:t>
              </a:r>
              <a:r>
                <a:rPr lang="en-US" sz="1200" dirty="0" err="1"/>
                <a:t>png</a:t>
              </a:r>
              <a:r>
                <a:rPr lang="en-US" sz="1200" dirty="0"/>
                <a:t>,</a:t>
              </a:r>
              <a:r>
                <a:rPr lang="ru-RU" sz="1200" dirty="0"/>
                <a:t> по теме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D79F42-CC7D-4CC6-A1C1-A5FF5F7965C4}"/>
                </a:ext>
              </a:extLst>
            </p:cNvPr>
            <p:cNvSpPr txBox="1"/>
            <p:nvPr/>
          </p:nvSpPr>
          <p:spPr>
            <a:xfrm>
              <a:off x="7238339" y="5522188"/>
              <a:ext cx="1275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/>
                <a:t>Название рубрики</a:t>
              </a:r>
            </a:p>
          </p:txBody>
        </p:sp>
      </p:grp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25AB4B8-120D-4CF4-B5E2-CAC55868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9" y="0"/>
            <a:ext cx="219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760A6-B627-4F21-9652-AF1C5B3A4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28000" y1="13333" x2="28000" y2="13333"/>
                        <a14:foregroundMark x1="52444" y1="1778" x2="52444" y2="1778"/>
                        <a14:foregroundMark x1="60000" y1="5778" x2="60000" y2="5778"/>
                        <a14:foregroundMark x1="50222" y1="93778" x2="50222" y2="93778"/>
                        <a14:foregroundMark x1="61333" y1="98222" x2="61333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45</Words>
  <Application>Microsoft Office PowerPoint</Application>
  <PresentationFormat>Широкоэкранный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Водякова</dc:creator>
  <cp:lastModifiedBy>Екатерина Водякова</cp:lastModifiedBy>
  <cp:revision>7</cp:revision>
  <dcterms:created xsi:type="dcterms:W3CDTF">2025-07-26T21:53:23Z</dcterms:created>
  <dcterms:modified xsi:type="dcterms:W3CDTF">2025-07-28T17:07:05Z</dcterms:modified>
</cp:coreProperties>
</file>