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0" r:id="rId2"/>
    <p:sldId id="256" r:id="rId3"/>
    <p:sldId id="259" r:id="rId4"/>
    <p:sldId id="312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2" r:id="rId42"/>
    <p:sldId id="303" r:id="rId43"/>
    <p:sldId id="304" r:id="rId44"/>
    <p:sldId id="306" r:id="rId45"/>
    <p:sldId id="305" r:id="rId46"/>
    <p:sldId id="307" r:id="rId47"/>
    <p:sldId id="308" r:id="rId48"/>
    <p:sldId id="31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87DA-7B4D-49EC-BD0D-66C4C680AB83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E3A-E094-4DAE-A9B4-2CDB505E8B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E3A-E094-4DAE-A9B4-2CDB505E8B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C1A7F6-F999-47A9-9E1E-7EB02264D13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AF2348-B854-48A8-B6D2-161BBBF3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tonadun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j 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381000"/>
            <a:ext cx="7467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1371600" y="4191000"/>
            <a:ext cx="64008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Theory 03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if(condition) 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else if(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another_condition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){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//Do some thing else here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else{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 //Do some other than before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if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smtClean="0"/>
              <a:t>if(x==1)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(“1”);</a:t>
            </a:r>
          </a:p>
          <a:p>
            <a:pPr>
              <a:buNone/>
            </a:pPr>
            <a:r>
              <a:rPr lang="en-US" dirty="0" smtClean="0"/>
              <a:t>} else if(x==2){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(“2”);</a:t>
            </a:r>
          </a:p>
          <a:p>
            <a:pPr>
              <a:buNone/>
            </a:pPr>
            <a:r>
              <a:rPr lang="en-US" dirty="0" smtClean="0"/>
              <a:t>}else{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(“not 1 or 2”);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334000"/>
            <a:ext cx="7620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if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smtClean="0"/>
              <a:t>if(x&lt;4)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(“&lt; 4”);</a:t>
            </a:r>
          </a:p>
          <a:p>
            <a:pPr>
              <a:buNone/>
            </a:pPr>
            <a:r>
              <a:rPr lang="en-US" dirty="0" smtClean="0"/>
              <a:t>} else if(x&lt;3){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(“&lt; 3”);</a:t>
            </a:r>
          </a:p>
          <a:p>
            <a:pPr>
              <a:buNone/>
            </a:pPr>
            <a:r>
              <a:rPr lang="en-US" dirty="0" smtClean="0"/>
              <a:t>}else{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(“no idea”);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Q6.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334000"/>
            <a:ext cx="7620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 4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if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smtClean="0"/>
              <a:t>if(x==1)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(“1”);</a:t>
            </a:r>
          </a:p>
          <a:p>
            <a:pPr>
              <a:buNone/>
            </a:pPr>
            <a:r>
              <a:rPr lang="en-US" dirty="0" smtClean="0"/>
              <a:t>} else if(x==2){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(“2”);</a:t>
            </a:r>
          </a:p>
          <a:p>
            <a:pPr>
              <a:buNone/>
            </a:pPr>
            <a:r>
              <a:rPr lang="en-US" dirty="0" smtClean="0"/>
              <a:t>}else if(x==3){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(“3”);</a:t>
            </a:r>
          </a:p>
          <a:p>
            <a:pPr>
              <a:buNone/>
            </a:pPr>
            <a:r>
              <a:rPr lang="en-US" dirty="0" smtClean="0"/>
              <a:t>}else {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(“unknown);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Q7.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5334000"/>
            <a:ext cx="701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switch(expression)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 constant1 : //Some thing 1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 constant2 : //Some thing 2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case constant3 : //Some thing 3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default : //Do some other thing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US" sz="2400" dirty="0" smtClean="0"/>
              <a:t>Switch expression must be </a:t>
            </a:r>
          </a:p>
          <a:p>
            <a:pPr lvl="1"/>
            <a:r>
              <a:rPr lang="en-US" sz="2200" dirty="0" smtClean="0"/>
              <a:t>char, byte, short, </a:t>
            </a:r>
            <a:r>
              <a:rPr lang="en-US" sz="2200" dirty="0" err="1" smtClean="0"/>
              <a:t>int</a:t>
            </a:r>
            <a:r>
              <a:rPr lang="en-US" sz="2200" dirty="0" smtClean="0"/>
              <a:t>, or </a:t>
            </a:r>
            <a:r>
              <a:rPr lang="en-US" sz="2200" dirty="0" err="1" smtClean="0"/>
              <a:t>enum</a:t>
            </a:r>
            <a:r>
              <a:rPr lang="en-US" sz="2200" dirty="0" smtClean="0"/>
              <a:t> (as java 6)</a:t>
            </a:r>
          </a:p>
          <a:p>
            <a:r>
              <a:rPr lang="en-US" dirty="0" smtClean="0"/>
              <a:t>Can’t be two cases in same value</a:t>
            </a:r>
          </a:p>
          <a:p>
            <a:r>
              <a:rPr lang="en-US" dirty="0" smtClean="0"/>
              <a:t>Can be use power of Boxing (new Integer()).</a:t>
            </a:r>
          </a:p>
          <a:p>
            <a:r>
              <a:rPr lang="en-US" dirty="0" smtClean="0"/>
              <a:t>Case constants are evaluated from top to down. First match is the entry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smtClean="0"/>
              <a:t>switch(x) {</a:t>
            </a:r>
          </a:p>
          <a:p>
            <a:pPr>
              <a:buNone/>
            </a:pPr>
            <a:r>
              <a:rPr lang="en-US" dirty="0" smtClean="0"/>
              <a:t>	case 1 : </a:t>
            </a:r>
            <a:r>
              <a:rPr lang="en-US" dirty="0" err="1" smtClean="0"/>
              <a:t>System.out.println</a:t>
            </a:r>
            <a:r>
              <a:rPr lang="en-US" dirty="0" smtClean="0"/>
              <a:t>(“1”);</a:t>
            </a:r>
          </a:p>
          <a:p>
            <a:pPr>
              <a:buNone/>
            </a:pPr>
            <a:r>
              <a:rPr lang="en-US" dirty="0" smtClean="0"/>
              <a:t>	case 2 : </a:t>
            </a:r>
            <a:r>
              <a:rPr lang="en-US" dirty="0" err="1" smtClean="0"/>
              <a:t>System.out.println</a:t>
            </a:r>
            <a:r>
              <a:rPr lang="en-US" dirty="0" smtClean="0"/>
              <a:t>(“2”);</a:t>
            </a:r>
          </a:p>
          <a:p>
            <a:pPr>
              <a:buNone/>
            </a:pPr>
            <a:r>
              <a:rPr lang="en-US" dirty="0" smtClean="0"/>
              <a:t>	case 3 : </a:t>
            </a:r>
            <a:r>
              <a:rPr lang="en-US" dirty="0" err="1" smtClean="0"/>
              <a:t>System.out.println</a:t>
            </a:r>
            <a:r>
              <a:rPr lang="en-US" dirty="0" smtClean="0"/>
              <a:t>(“3”);</a:t>
            </a:r>
          </a:p>
          <a:p>
            <a:pPr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System.out.println</a:t>
            </a:r>
            <a:r>
              <a:rPr lang="en-US" dirty="0" smtClean="0"/>
              <a:t>(“unknown);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800600"/>
            <a:ext cx="70104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	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unknown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E:\Photoes\Icons\Icons\3D Icons\Large\HourG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04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smtClean="0"/>
              <a:t>switch(x) {</a:t>
            </a:r>
          </a:p>
          <a:p>
            <a:pPr>
              <a:buNone/>
            </a:pPr>
            <a:r>
              <a:rPr lang="en-US" dirty="0" smtClean="0"/>
              <a:t>	case 1 : </a:t>
            </a:r>
            <a:r>
              <a:rPr lang="en-US" dirty="0" err="1" smtClean="0"/>
              <a:t>System.out.println</a:t>
            </a:r>
            <a:r>
              <a:rPr lang="en-US" dirty="0" smtClean="0"/>
              <a:t>(“1”); break;</a:t>
            </a:r>
          </a:p>
          <a:p>
            <a:pPr>
              <a:buNone/>
            </a:pPr>
            <a:r>
              <a:rPr lang="en-US" dirty="0" smtClean="0"/>
              <a:t>	case 2 : </a:t>
            </a:r>
            <a:r>
              <a:rPr lang="en-US" dirty="0" err="1" smtClean="0"/>
              <a:t>System.out.println</a:t>
            </a:r>
            <a:r>
              <a:rPr lang="en-US" dirty="0" smtClean="0"/>
              <a:t>(“2”); break;</a:t>
            </a:r>
          </a:p>
          <a:p>
            <a:pPr>
              <a:buNone/>
            </a:pPr>
            <a:r>
              <a:rPr lang="en-US" dirty="0" smtClean="0"/>
              <a:t>	case 3 : </a:t>
            </a:r>
            <a:r>
              <a:rPr lang="en-US" dirty="0" err="1" smtClean="0"/>
              <a:t>System.out.println</a:t>
            </a:r>
            <a:r>
              <a:rPr lang="en-US" dirty="0" smtClean="0"/>
              <a:t>(“3”); break;</a:t>
            </a:r>
          </a:p>
          <a:p>
            <a:pPr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System.out.println</a:t>
            </a:r>
            <a:r>
              <a:rPr lang="en-US" dirty="0" smtClean="0"/>
              <a:t>(“unknown”);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Q9.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5334000"/>
            <a:ext cx="701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x=6;</a:t>
            </a:r>
          </a:p>
          <a:p>
            <a:pPr>
              <a:buNone/>
            </a:pPr>
            <a:r>
              <a:rPr lang="en-US" dirty="0" smtClean="0"/>
              <a:t>switch(x) {</a:t>
            </a:r>
          </a:p>
          <a:p>
            <a:pPr>
              <a:buNone/>
            </a:pPr>
            <a:r>
              <a:rPr lang="en-US" dirty="0" smtClean="0"/>
              <a:t>	case 2 :</a:t>
            </a:r>
          </a:p>
          <a:p>
            <a:pPr>
              <a:buNone/>
            </a:pPr>
            <a:r>
              <a:rPr lang="en-US" dirty="0" smtClean="0"/>
              <a:t>	case 4 :</a:t>
            </a:r>
          </a:p>
          <a:p>
            <a:pPr>
              <a:buNone/>
            </a:pPr>
            <a:r>
              <a:rPr lang="en-US" dirty="0" smtClean="0"/>
              <a:t>	case 6 :</a:t>
            </a:r>
          </a:p>
          <a:p>
            <a:pPr>
              <a:buNone/>
            </a:pPr>
            <a:r>
              <a:rPr lang="en-US" dirty="0" smtClean="0"/>
              <a:t>	case 8 : </a:t>
            </a:r>
            <a:r>
              <a:rPr lang="en-US" dirty="0" err="1" smtClean="0"/>
              <a:t>System.out.println</a:t>
            </a:r>
            <a:r>
              <a:rPr lang="en-US" dirty="0" smtClean="0"/>
              <a:t>(“x is even); break;</a:t>
            </a:r>
          </a:p>
          <a:p>
            <a:pPr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System.out.println</a:t>
            </a:r>
            <a:r>
              <a:rPr lang="en-US" dirty="0" smtClean="0"/>
              <a:t>(“x is odd”);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Q11.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5334000"/>
            <a:ext cx="701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is even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smtClean="0"/>
              <a:t>switch(x) {</a:t>
            </a:r>
          </a:p>
          <a:p>
            <a:pPr>
              <a:buNone/>
            </a:pPr>
            <a:r>
              <a:rPr lang="en-US" dirty="0" smtClean="0"/>
              <a:t>	case 2 : </a:t>
            </a:r>
            <a:r>
              <a:rPr lang="en-US" dirty="0" err="1" smtClean="0"/>
              <a:t>System.out.println</a:t>
            </a:r>
            <a:r>
              <a:rPr lang="en-US" dirty="0" smtClean="0"/>
              <a:t>(“2”);</a:t>
            </a:r>
          </a:p>
          <a:p>
            <a:pPr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System.out.println</a:t>
            </a:r>
            <a:r>
              <a:rPr lang="en-US" dirty="0" smtClean="0"/>
              <a:t>(“default”); </a:t>
            </a:r>
          </a:p>
          <a:p>
            <a:pPr>
              <a:buNone/>
            </a:pPr>
            <a:r>
              <a:rPr lang="en-US" dirty="0" smtClean="0"/>
              <a:t>	case 3 : </a:t>
            </a:r>
            <a:r>
              <a:rPr lang="en-US" dirty="0" err="1" smtClean="0"/>
              <a:t>System.out.println</a:t>
            </a:r>
            <a:r>
              <a:rPr lang="en-US" dirty="0" smtClean="0"/>
              <a:t>(“3”);</a:t>
            </a:r>
          </a:p>
          <a:p>
            <a:pPr>
              <a:buNone/>
            </a:pPr>
            <a:r>
              <a:rPr lang="en-US" dirty="0" smtClean="0"/>
              <a:t>	case 4 : </a:t>
            </a:r>
            <a:r>
              <a:rPr lang="en-US" dirty="0" err="1" smtClean="0"/>
              <a:t>System.out.println</a:t>
            </a:r>
            <a:r>
              <a:rPr lang="en-US" dirty="0" smtClean="0"/>
              <a:t>(“4”);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Q12.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70104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default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x=7;</a:t>
            </a:r>
          </a:p>
          <a:p>
            <a:pPr>
              <a:buNone/>
            </a:pPr>
            <a:r>
              <a:rPr lang="en-US" dirty="0" smtClean="0"/>
              <a:t>switch(x) {</a:t>
            </a:r>
          </a:p>
          <a:p>
            <a:pPr>
              <a:buNone/>
            </a:pPr>
            <a:r>
              <a:rPr lang="en-US" dirty="0" smtClean="0"/>
              <a:t>	case 2 : </a:t>
            </a:r>
            <a:r>
              <a:rPr lang="en-US" dirty="0" err="1" smtClean="0"/>
              <a:t>System.out.println</a:t>
            </a:r>
            <a:r>
              <a:rPr lang="en-US" dirty="0" smtClean="0"/>
              <a:t>(“2”);</a:t>
            </a:r>
          </a:p>
          <a:p>
            <a:pPr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System.out.println</a:t>
            </a:r>
            <a:r>
              <a:rPr lang="en-US" dirty="0" smtClean="0"/>
              <a:t>(“default”); </a:t>
            </a:r>
          </a:p>
          <a:p>
            <a:pPr>
              <a:buNone/>
            </a:pPr>
            <a:r>
              <a:rPr lang="en-US" dirty="0" smtClean="0"/>
              <a:t>	case 3 : </a:t>
            </a:r>
            <a:r>
              <a:rPr lang="en-US" dirty="0" err="1" smtClean="0"/>
              <a:t>System.out.println</a:t>
            </a:r>
            <a:r>
              <a:rPr lang="en-US" dirty="0" smtClean="0"/>
              <a:t>(“3”);</a:t>
            </a:r>
          </a:p>
          <a:p>
            <a:pPr>
              <a:buNone/>
            </a:pPr>
            <a:r>
              <a:rPr lang="en-US" dirty="0" smtClean="0"/>
              <a:t>	case 4 : </a:t>
            </a:r>
            <a:r>
              <a:rPr lang="en-US" dirty="0" err="1" smtClean="0"/>
              <a:t>System.out.println</a:t>
            </a:r>
            <a:r>
              <a:rPr lang="en-US" dirty="0" smtClean="0"/>
              <a:t>(“4”);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Q13.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70104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default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Selection</a:t>
            </a:r>
            <a:r>
              <a:rPr lang="en-US" b="1" smtClean="0"/>
              <a:t>/ Conditional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Looping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Jump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Flow Controls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These are let you repeat a block of code as long as some condition is true or for specific number of iterations.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Documents and Settings\shyn softwares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5459938">
            <a:off x="3733800" y="36576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while(expression)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/>
              <a:t>While expression must be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While loop execute until expression is true.</a:t>
            </a:r>
          </a:p>
          <a:p>
            <a:r>
              <a:rPr lang="en-US" dirty="0" smtClean="0"/>
              <a:t>While loop is that it might not ever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x=0;</a:t>
            </a:r>
          </a:p>
          <a:p>
            <a:pPr>
              <a:buNone/>
            </a:pPr>
            <a:r>
              <a:rPr lang="en-US" dirty="0" smtClean="0"/>
              <a:t>while(x&lt;4)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	x++;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Q14.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</a:t>
            </a:r>
          </a:p>
          <a:p>
            <a:pPr>
              <a:buNone/>
            </a:pPr>
            <a:r>
              <a:rPr lang="en-US" sz="2400" dirty="0" smtClean="0"/>
              <a:t>2</a:t>
            </a:r>
          </a:p>
          <a:p>
            <a:pPr>
              <a:buNone/>
            </a:pPr>
            <a:r>
              <a:rPr lang="en-US" sz="2400" dirty="0" smtClean="0"/>
              <a:t>3</a:t>
            </a:r>
          </a:p>
          <a:p>
            <a:pPr>
              <a:buNone/>
            </a:pPr>
            <a:r>
              <a:rPr lang="en-US" sz="2400" dirty="0" smtClean="0"/>
              <a:t>4</a:t>
            </a:r>
          </a:p>
          <a:p>
            <a:pPr>
              <a:buNone/>
            </a:pPr>
            <a:r>
              <a:rPr lang="en-US" sz="2400" dirty="0" smtClean="0"/>
              <a:t>How we can get this out put with changing before Q.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Q15.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038600"/>
            <a:ext cx="3733800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x=0;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while(x&lt;4)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x++;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(x);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4038600"/>
            <a:ext cx="3733800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x=1;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while(x&lt;=4)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(x);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x++;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" name="Picture 2" descr="E:\Photoes\Icons\Icons\3D Icons\Large\HourGla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304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x=0;</a:t>
            </a:r>
          </a:p>
          <a:p>
            <a:pPr>
              <a:buNone/>
            </a:pPr>
            <a:r>
              <a:rPr lang="en-US" dirty="0" smtClean="0"/>
              <a:t>while(true)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	x++;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Q16.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3 . . . . . Continually printing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do{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while(expression);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/>
              <a:t>Do something first. Then check the expression until expression is true do same thing before done.</a:t>
            </a:r>
          </a:p>
          <a:p>
            <a:r>
              <a:rPr lang="en-US" dirty="0" smtClean="0"/>
              <a:t>Do-while loop execute loop body at least once.</a:t>
            </a:r>
          </a:p>
          <a:p>
            <a:r>
              <a:rPr lang="en-US" dirty="0" smtClean="0"/>
              <a:t>Check while(); “semicolon”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x=0;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	x++;</a:t>
            </a:r>
          </a:p>
          <a:p>
            <a:pPr>
              <a:buNone/>
            </a:pPr>
            <a:r>
              <a:rPr lang="en-US" dirty="0" smtClean="0"/>
              <a:t>}while(x&lt;3);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Q17.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772400" cy="2895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/>
              <a:t>To execute a block of code for number of times.</a:t>
            </a:r>
          </a:p>
          <a:p>
            <a:r>
              <a:rPr lang="en-US" dirty="0" smtClean="0"/>
              <a:t>Three parts</a:t>
            </a:r>
          </a:p>
          <a:p>
            <a:pPr lvl="1"/>
            <a:r>
              <a:rPr lang="en-US" dirty="0" smtClean="0"/>
              <a:t>Declaration &amp; Initialization 	-	0,1,&gt;</a:t>
            </a:r>
          </a:p>
          <a:p>
            <a:pPr lvl="1"/>
            <a:r>
              <a:rPr lang="en-US" dirty="0" smtClean="0"/>
              <a:t>Boolean expression		-</a:t>
            </a:r>
            <a:r>
              <a:rPr lang="en-US" smtClean="0"/>
              <a:t>	</a:t>
            </a:r>
            <a:r>
              <a:rPr lang="en-US" smtClean="0"/>
              <a:t>0,1 </a:t>
            </a:r>
            <a:r>
              <a:rPr lang="en-US" dirty="0" smtClean="0"/>
              <a:t>(can be complex)</a:t>
            </a:r>
          </a:p>
          <a:p>
            <a:pPr lvl="1"/>
            <a:r>
              <a:rPr lang="en-US" dirty="0" smtClean="0"/>
              <a:t>Iteration expression		-	0,1,&gt;</a:t>
            </a:r>
          </a:p>
          <a:p>
            <a:r>
              <a:rPr lang="en-US" dirty="0" smtClean="0"/>
              <a:t>Declared variable’s scope is limit to body of loop.</a:t>
            </a:r>
          </a:p>
        </p:txBody>
      </p:sp>
      <p:sp>
        <p:nvSpPr>
          <p:cNvPr id="5" name="Right Arrow 4"/>
          <p:cNvSpPr/>
          <p:nvPr/>
        </p:nvSpPr>
        <p:spPr>
          <a:xfrm rot="8248960">
            <a:off x="3684652" y="1775666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629086">
            <a:off x="4483543" y="1760299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74364" y="1066800"/>
            <a:ext cx="702436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for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2098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For-in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2098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For-each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5908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5908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enhanced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for(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declaration_and_initialization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; condition ; iteration){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/>
              <a:t>This is the normal form of for loop.</a:t>
            </a:r>
          </a:p>
          <a:p>
            <a:r>
              <a:rPr lang="en-US" sz="2400" dirty="0" smtClean="0"/>
              <a:t>For working ,</a:t>
            </a:r>
          </a:p>
          <a:p>
            <a:pPr lvl="1"/>
            <a:r>
              <a:rPr lang="en-US" dirty="0" err="1" smtClean="0"/>
              <a:t>declaration_and_initialization</a:t>
            </a:r>
            <a:endParaRPr lang="en-US" dirty="0" smtClean="0"/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body of loop</a:t>
            </a:r>
          </a:p>
          <a:p>
            <a:pPr lvl="1"/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body of loop</a:t>
            </a:r>
          </a:p>
          <a:p>
            <a:pPr lvl="1"/>
            <a:r>
              <a:rPr lang="en-US" dirty="0" smtClean="0"/>
              <a:t>iteration . . . Continuing . . . 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x=0; x&lt;3;x++)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Selection statements allow your program to choose different paths of execution.</a:t>
            </a:r>
            <a:endParaRPr lang="en-US" dirty="0"/>
          </a:p>
        </p:txBody>
      </p:sp>
      <p:pic>
        <p:nvPicPr>
          <p:cNvPr id="1026" name="Picture 2" descr="C:\Documents and Settings\shyn softwares\Desktop\clip-art-police-traffic-co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1847850" cy="2771775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6576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4495800" y="36576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86826" y="3124200"/>
            <a:ext cx="129017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1816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7056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096000" y="37338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 k=3; (</a:t>
            </a:r>
            <a:r>
              <a:rPr lang="en-US" dirty="0" err="1" smtClean="0"/>
              <a:t>i</a:t>
            </a:r>
            <a:r>
              <a:rPr lang="en-US" dirty="0" smtClean="0"/>
              <a:t>&lt;3)&amp;&amp;(k&lt;10);</a:t>
            </a:r>
            <a:r>
              <a:rPr lang="en-US" dirty="0" err="1" smtClean="0"/>
              <a:t>i</a:t>
            </a:r>
            <a:r>
              <a:rPr lang="en-US" dirty="0" smtClean="0"/>
              <a:t>++,k++)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i+k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Q19.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for ( ; (</a:t>
            </a:r>
            <a:r>
              <a:rPr lang="en-US" dirty="0" err="1" smtClean="0"/>
              <a:t>i</a:t>
            </a:r>
            <a:r>
              <a:rPr lang="en-US" dirty="0" smtClean="0"/>
              <a:t>&lt;3) ;)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Q20.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( ;  ;)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(“run”);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Q21.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run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run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run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run . . . . . Never ending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x=7 ; x&gt;=3 ;x--)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(“x”);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Q22.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70104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x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x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E:\Photoes\Icons\Icons\3D Icons\Large\HourG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04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x=1; x&lt;=10 ;x++)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(“Final value of x=”+x);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Q23.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C.E. – Compile time Error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Cannot find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for ( x=0; x&lt;3 ;x++)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Q24.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1910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for ( x=0; x&lt;3 ; </a:t>
            </a:r>
            <a:r>
              <a:rPr lang="en-US" dirty="0" err="1" smtClean="0"/>
              <a:t>System.out.println</a:t>
            </a:r>
            <a:r>
              <a:rPr lang="en-US" dirty="0" smtClean="0"/>
              <a:t>(x) ) {</a:t>
            </a:r>
          </a:p>
          <a:p>
            <a:pPr>
              <a:buNone/>
            </a:pPr>
            <a:r>
              <a:rPr lang="en-US" dirty="0" smtClean="0"/>
              <a:t>	x++;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Q25.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1910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for(declaration : expression){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US" sz="2400" dirty="0" smtClean="0"/>
              <a:t>This is the enhanced form of for loop.</a:t>
            </a:r>
          </a:p>
          <a:p>
            <a:r>
              <a:rPr lang="en-US" sz="2400" dirty="0" smtClean="0"/>
              <a:t>Introduced at java5.</a:t>
            </a:r>
          </a:p>
          <a:p>
            <a:r>
              <a:rPr lang="en-US" sz="2400" dirty="0" smtClean="0"/>
              <a:t>Simplifies looping through arrays and collections.</a:t>
            </a:r>
          </a:p>
          <a:p>
            <a:r>
              <a:rPr lang="en-US" sz="2400" dirty="0" smtClean="0"/>
              <a:t>Expression can be an array or collection.</a:t>
            </a:r>
          </a:p>
          <a:p>
            <a:r>
              <a:rPr lang="en-US" sz="2400" dirty="0" smtClean="0"/>
              <a:t>Declaration is a newly defined block variable of type compatible with elements of array or collection.</a:t>
            </a:r>
          </a:p>
          <a:p>
            <a:r>
              <a:rPr lang="en-US" sz="2400" dirty="0" smtClean="0"/>
              <a:t>Array can be any type (primitive array or object array)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 = {1,2,3};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x=0; x&lt;</a:t>
            </a:r>
            <a:r>
              <a:rPr lang="en-US" dirty="0" err="1" smtClean="0"/>
              <a:t>arr.length</a:t>
            </a:r>
            <a:r>
              <a:rPr lang="en-US" dirty="0" smtClean="0"/>
              <a:t> ; x++ 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[x]);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 = {1,2,3};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x 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Q26.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410200"/>
            <a:ext cx="7010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 = {2,1,5,9};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x 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Q27.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343400"/>
            <a:ext cx="70104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if(condition) 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Without the curly braces only first statement belongs to the if condition.</a:t>
            </a:r>
          </a:p>
          <a:p>
            <a:r>
              <a:rPr lang="en-US" sz="2400" dirty="0" smtClean="0"/>
              <a:t>Condition must be a Boolean.</a:t>
            </a:r>
          </a:p>
          <a:p>
            <a:r>
              <a:rPr lang="en-US" sz="2400" dirty="0" smtClean="0"/>
              <a:t>Condition can be reassign.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String []</a:t>
            </a:r>
            <a:r>
              <a:rPr lang="en-US" dirty="0" err="1" smtClean="0"/>
              <a:t>arr</a:t>
            </a:r>
            <a:r>
              <a:rPr lang="en-US" dirty="0" smtClean="0"/>
              <a:t> = {“</a:t>
            </a:r>
            <a:r>
              <a:rPr lang="en-US" dirty="0" err="1" smtClean="0"/>
              <a:t>one”,”two”,”three</a:t>
            </a:r>
            <a:r>
              <a:rPr lang="en-US" dirty="0" smtClean="0"/>
              <a:t>”};</a:t>
            </a:r>
          </a:p>
          <a:p>
            <a:pPr>
              <a:buNone/>
            </a:pPr>
            <a:r>
              <a:rPr lang="en-US" dirty="0" smtClean="0"/>
              <a:t>for(String s: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343400"/>
            <a:ext cx="70104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one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two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three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 = {1,2,3};</a:t>
            </a:r>
          </a:p>
          <a:p>
            <a:pPr>
              <a:buNone/>
            </a:pPr>
            <a:r>
              <a:rPr lang="en-US" dirty="0" smtClean="0"/>
              <a:t>for(x: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Q32.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C.E. – Compile time Error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Type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 = {1,2,3};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x: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Q33.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C.E. – Compile time Error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x is already declared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long []</a:t>
            </a:r>
            <a:r>
              <a:rPr lang="en-US" dirty="0" err="1" smtClean="0"/>
              <a:t>arr</a:t>
            </a:r>
            <a:r>
              <a:rPr lang="en-US" dirty="0" smtClean="0"/>
              <a:t> = {5,6,7};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Q34.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4343400"/>
            <a:ext cx="7010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C.E. – Compile time Error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Incompatible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These are use to immediate execution changes in loops.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4343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Documents and Settings\shyn softwares\Desktop\download.jpg"/>
          <p:cNvPicPr>
            <a:picLocks noChangeAspect="1" noChangeArrowheads="1"/>
          </p:cNvPicPr>
          <p:nvPr/>
        </p:nvPicPr>
        <p:blipFill>
          <a:blip r:embed="rId2"/>
          <a:srcRect r="41102"/>
          <a:stretch>
            <a:fillRect/>
          </a:stretch>
        </p:blipFill>
        <p:spPr bwMode="auto">
          <a:xfrm rot="5400000">
            <a:off x="4062656" y="3086828"/>
            <a:ext cx="942488" cy="1600200"/>
          </a:xfrm>
          <a:prstGeom prst="rect">
            <a:avLst/>
          </a:prstGeom>
          <a:noFill/>
        </p:spPr>
      </p:pic>
      <p:pic>
        <p:nvPicPr>
          <p:cNvPr id="7" name="Picture 2" descr="C:\Documents and Settings\shyn softwares\Desktop\download.jpg"/>
          <p:cNvPicPr>
            <a:picLocks noChangeAspect="1" noChangeArrowheads="1"/>
          </p:cNvPicPr>
          <p:nvPr/>
        </p:nvPicPr>
        <p:blipFill>
          <a:blip r:embed="rId2"/>
          <a:srcRect l="57417"/>
          <a:stretch>
            <a:fillRect/>
          </a:stretch>
        </p:blipFill>
        <p:spPr bwMode="auto">
          <a:xfrm rot="14334406">
            <a:off x="3940334" y="3031780"/>
            <a:ext cx="673215" cy="1574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Break </a:t>
            </a:r>
          </a:p>
          <a:p>
            <a:pPr>
              <a:buNone/>
            </a:pPr>
            <a:r>
              <a:rPr lang="en-US" sz="2400" dirty="0" smtClean="0"/>
              <a:t>Stop entire loop execution of the innermost loop.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Continue  </a:t>
            </a:r>
          </a:p>
          <a:p>
            <a:pPr>
              <a:buNone/>
            </a:pPr>
            <a:r>
              <a:rPr lang="en-US" sz="2400" dirty="0" smtClean="0"/>
              <a:t>Stop just the current iteration of the innermost loop.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pPr>
              <a:buNone/>
            </a:pPr>
            <a:r>
              <a:rPr lang="en-US" sz="2400" dirty="0" smtClean="0"/>
              <a:t>Within a method this use to return some value as return  type and void typed method can stops method and come back to method calling position.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while ( true)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pw=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myGetPw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if(pw==1)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(“Thank you!”); break;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(“Wrong!”);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for(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=0;i&lt;10;i++)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if(i%2==0)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continue;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+“ is an odd number.”);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Good Luck !</a:t>
            </a:r>
          </a:p>
          <a:p>
            <a:pPr algn="ctr">
              <a:buNone/>
            </a:pPr>
            <a:endParaRPr lang="en-US" sz="4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3200" dirty="0" smtClean="0"/>
              <a:t>Nadun Liyanage </a:t>
            </a:r>
            <a:r>
              <a:rPr lang="en-US" sz="1100" dirty="0" smtClean="0"/>
              <a:t>(SCJP,AJD,PCJT , BIT(u/g),BSc Hons (Computing) UK (u/g))</a:t>
            </a:r>
            <a:endParaRPr lang="en-US" sz="3200" dirty="0" smtClean="0"/>
          </a:p>
          <a:p>
            <a:pPr algn="ctr">
              <a:buNone/>
            </a:pPr>
            <a:r>
              <a:rPr lang="en-US" sz="2400" dirty="0" smtClean="0">
                <a:solidFill>
                  <a:srgbClr val="00B050"/>
                </a:solidFill>
                <a:hlinkClick r:id="rId2"/>
              </a:rPr>
              <a:t>tonadun@gmail.com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0724241020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x=5;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y=3;</a:t>
            </a:r>
          </a:p>
          <a:p>
            <a:pPr>
              <a:buNone/>
            </a:pPr>
            <a:r>
              <a:rPr lang="en-US" dirty="0" smtClean="0"/>
              <a:t>if(x&gt;3) {</a:t>
            </a:r>
          </a:p>
          <a:p>
            <a:pPr>
              <a:buNone/>
            </a:pPr>
            <a:r>
              <a:rPr lang="en-US" dirty="0" smtClean="0"/>
              <a:t>y=4;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(y);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76200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4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y=3;</a:t>
            </a:r>
          </a:p>
          <a:p>
            <a:pPr>
              <a:buNone/>
            </a:pPr>
            <a:r>
              <a:rPr lang="en-US" dirty="0" smtClean="0"/>
              <a:t>if(x&gt;3)</a:t>
            </a:r>
          </a:p>
          <a:p>
            <a:pPr>
              <a:buNone/>
            </a:pPr>
            <a:r>
              <a:rPr lang="en-US" dirty="0" smtClean="0"/>
              <a:t>y=4;</a:t>
            </a:r>
          </a:p>
          <a:p>
            <a:pPr>
              <a:buNone/>
            </a:pPr>
            <a:r>
              <a:rPr lang="en-US" dirty="0" smtClean="0"/>
              <a:t>y=y+1;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(y);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76200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if(condition) 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//Do some thing here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else {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//Do some thing else here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Else block is belongs to innermost if.</a:t>
            </a:r>
          </a:p>
          <a:p>
            <a:r>
              <a:rPr lang="en-US" sz="2400" dirty="0" smtClean="0"/>
              <a:t>Can’t exist else without a if block.</a:t>
            </a:r>
          </a:p>
          <a:p>
            <a:r>
              <a:rPr lang="en-US" sz="2400" dirty="0" smtClean="0"/>
              <a:t>Condition can be reassign.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b=false;</a:t>
            </a:r>
          </a:p>
          <a:p>
            <a:pPr>
              <a:buNone/>
            </a:pPr>
            <a:r>
              <a:rPr lang="en-US" dirty="0" smtClean="0"/>
              <a:t>if(b==true)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(“true”);</a:t>
            </a:r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(“false”);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76200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x=5;</a:t>
            </a:r>
          </a:p>
          <a:p>
            <a:pPr>
              <a:buNone/>
            </a:pPr>
            <a:r>
              <a:rPr lang="en-US" dirty="0" smtClean="0"/>
              <a:t>if(x &gt; 0) </a:t>
            </a:r>
          </a:p>
          <a:p>
            <a:pPr>
              <a:buNone/>
            </a:pPr>
            <a:r>
              <a:rPr lang="en-US" dirty="0" smtClean="0"/>
              <a:t>if(x == 5) </a:t>
            </a:r>
            <a:r>
              <a:rPr lang="en-US" dirty="0" err="1" smtClean="0"/>
              <a:t>System.out.println</a:t>
            </a:r>
            <a:r>
              <a:rPr lang="en-US" dirty="0" smtClean="0"/>
              <a:t>(“5”);</a:t>
            </a:r>
          </a:p>
          <a:p>
            <a:pPr>
              <a:buNone/>
            </a:pPr>
            <a:r>
              <a:rPr lang="en-US" dirty="0" smtClean="0"/>
              <a:t>else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bg1"/>
                </a:solidFill>
              </a:rPr>
              <a:t>Not Five</a:t>
            </a:r>
            <a:r>
              <a:rPr lang="en-US" dirty="0" smtClean="0"/>
              <a:t>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suitable phrase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2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648200"/>
            <a:ext cx="31242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 Five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4648200"/>
            <a:ext cx="32766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than zero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52578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2050" name="Picture 2" descr="E:\Photoes\Icons\Icons\3D Icons\Large\Go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181600"/>
            <a:ext cx="1414462" cy="1414462"/>
          </a:xfrm>
          <a:prstGeom prst="rect">
            <a:avLst/>
          </a:prstGeom>
          <a:noFill/>
        </p:spPr>
      </p:pic>
      <p:pic>
        <p:nvPicPr>
          <p:cNvPr id="9" name="Picture 2" descr="E:\Photoes\Icons\Icons\3D Icons\Large\HourGla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304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1111</TotalTime>
  <Words>826</Words>
  <Application>Microsoft Office PowerPoint</Application>
  <PresentationFormat>On-screen Show (4:3)</PresentationFormat>
  <Paragraphs>474</Paragraphs>
  <Slides>48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Equity</vt:lpstr>
      <vt:lpstr> </vt:lpstr>
      <vt:lpstr>Flow Controls</vt:lpstr>
      <vt:lpstr>Selection</vt:lpstr>
      <vt:lpstr>If </vt:lpstr>
      <vt:lpstr>If - Questions</vt:lpstr>
      <vt:lpstr>If - Questions</vt:lpstr>
      <vt:lpstr>If - else </vt:lpstr>
      <vt:lpstr>If – else - Questions</vt:lpstr>
      <vt:lpstr>If – else - Questions</vt:lpstr>
      <vt:lpstr>If – else if </vt:lpstr>
      <vt:lpstr>If – else if - Questions</vt:lpstr>
      <vt:lpstr>If – else if - Questions</vt:lpstr>
      <vt:lpstr>If – else if - Questions</vt:lpstr>
      <vt:lpstr>Switch </vt:lpstr>
      <vt:lpstr>Switch - Questions</vt:lpstr>
      <vt:lpstr>Switch - Questions</vt:lpstr>
      <vt:lpstr>Switch - Questions</vt:lpstr>
      <vt:lpstr>Switch - Questions</vt:lpstr>
      <vt:lpstr>Switch - Questions</vt:lpstr>
      <vt:lpstr>Looping</vt:lpstr>
      <vt:lpstr>While</vt:lpstr>
      <vt:lpstr>While - Questions</vt:lpstr>
      <vt:lpstr>While - Questions</vt:lpstr>
      <vt:lpstr>While - Questions</vt:lpstr>
      <vt:lpstr>Do-while</vt:lpstr>
      <vt:lpstr>Do-while - Questions</vt:lpstr>
      <vt:lpstr>For</vt:lpstr>
      <vt:lpstr>For - in</vt:lpstr>
      <vt:lpstr>For - Questions</vt:lpstr>
      <vt:lpstr>For - Questions</vt:lpstr>
      <vt:lpstr>For - Questions</vt:lpstr>
      <vt:lpstr>For - Questions</vt:lpstr>
      <vt:lpstr>For - Questions</vt:lpstr>
      <vt:lpstr>For - Questions</vt:lpstr>
      <vt:lpstr>For - Questions</vt:lpstr>
      <vt:lpstr>For - Questions</vt:lpstr>
      <vt:lpstr>For - each</vt:lpstr>
      <vt:lpstr>For - each - Questions</vt:lpstr>
      <vt:lpstr>For - each - Questions</vt:lpstr>
      <vt:lpstr>For - each - Questions</vt:lpstr>
      <vt:lpstr>For - each - Questions</vt:lpstr>
      <vt:lpstr>For - each - Questions</vt:lpstr>
      <vt:lpstr>For - each - Questions</vt:lpstr>
      <vt:lpstr>Jump</vt:lpstr>
      <vt:lpstr>Break and Continue</vt:lpstr>
      <vt:lpstr>Break</vt:lpstr>
      <vt:lpstr>Continue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Certified Java Programmer (SCJP) Training Programme</dc:title>
  <dc:creator>shyn softwares</dc:creator>
  <cp:lastModifiedBy>Nadun Liyanage</cp:lastModifiedBy>
  <cp:revision>149</cp:revision>
  <dcterms:created xsi:type="dcterms:W3CDTF">2010-08-27T11:46:25Z</dcterms:created>
  <dcterms:modified xsi:type="dcterms:W3CDTF">2014-05-20T16:52:31Z</dcterms:modified>
</cp:coreProperties>
</file>