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49E1F62-F430-4CC0-86E4-F20C20681AC5}" type="datetimeFigureOut">
              <a:rPr lang="en-US" smtClean="0"/>
              <a:t>2/21/2020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2AF5BBC-D22B-428F-A3D3-37EF666EDBB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9E1F62-F430-4CC0-86E4-F20C20681AC5}"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F5BBC-D22B-428F-A3D3-37EF666EDBB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9E1F62-F430-4CC0-86E4-F20C20681AC5}"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F5BBC-D22B-428F-A3D3-37EF666EDBB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9E1F62-F430-4CC0-86E4-F20C20681AC5}"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F5BBC-D22B-428F-A3D3-37EF666EDBB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49E1F62-F430-4CC0-86E4-F20C20681AC5}"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F5BBC-D22B-428F-A3D3-37EF666EDBB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49E1F62-F430-4CC0-86E4-F20C20681AC5}"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F5BBC-D22B-428F-A3D3-37EF666EDBB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49E1F62-F430-4CC0-86E4-F20C20681AC5}" type="datetimeFigureOut">
              <a:rPr lang="en-US" smtClean="0"/>
              <a:t>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F5BBC-D22B-428F-A3D3-37EF666EDBB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49E1F62-F430-4CC0-86E4-F20C20681AC5}" type="datetimeFigureOut">
              <a:rPr lang="en-US" smtClean="0"/>
              <a:t>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F5BBC-D22B-428F-A3D3-37EF666EDBB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E1F62-F430-4CC0-86E4-F20C20681AC5}" type="datetimeFigureOut">
              <a:rPr lang="en-US" smtClean="0"/>
              <a:t>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F5BBC-D22B-428F-A3D3-37EF666EDB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49E1F62-F430-4CC0-86E4-F20C20681AC5}"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F5BBC-D22B-428F-A3D3-37EF666EDBB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49E1F62-F430-4CC0-86E4-F20C20681AC5}"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2AF5BBC-D22B-428F-A3D3-37EF666EDBB6}"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49E1F62-F430-4CC0-86E4-F20C20681AC5}" type="datetimeFigureOut">
              <a:rPr lang="en-US" smtClean="0"/>
              <a:t>2/21/2020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2AF5BBC-D22B-428F-A3D3-37EF666EDBB6}"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 Design and Verification</a:t>
            </a:r>
            <a:endParaRPr lang="en-US" dirty="0"/>
          </a:p>
        </p:txBody>
      </p:sp>
      <p:sp>
        <p:nvSpPr>
          <p:cNvPr id="3" name="Subtitle 2"/>
          <p:cNvSpPr>
            <a:spLocks noGrp="1"/>
          </p:cNvSpPr>
          <p:nvPr>
            <p:ph type="subTitle" idx="1"/>
          </p:nvPr>
        </p:nvSpPr>
        <p:spPr/>
        <p:txBody>
          <a:bodyPr/>
          <a:lstStyle/>
          <a:p>
            <a:r>
              <a:rPr lang="en-US" dirty="0" smtClean="0"/>
              <a:t>By J.J.N.D </a:t>
            </a:r>
            <a:r>
              <a:rPr lang="en-US" dirty="0" err="1" smtClean="0"/>
              <a:t>Harshitha</a:t>
            </a:r>
            <a:endParaRPr lang="en-US" dirty="0" smtClean="0"/>
          </a:p>
          <a:p>
            <a:r>
              <a:rPr lang="en-US" dirty="0" err="1" smtClean="0"/>
              <a:t>Kasura</a:t>
            </a:r>
            <a:r>
              <a:rPr lang="en-US" dirty="0" smtClean="0"/>
              <a:t> Technologies Private Limited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hank-you-cards-001.jpg"/>
          <p:cNvPicPr>
            <a:picLocks noGrp="1" noChangeAspect="1"/>
          </p:cNvPicPr>
          <p:nvPr>
            <p:ph idx="1"/>
          </p:nvPr>
        </p:nvPicPr>
        <p:blipFill>
          <a:blip r:embed="rId2" cstate="print"/>
          <a:stretch>
            <a:fillRect/>
          </a:stretch>
        </p:blipFill>
        <p:spPr>
          <a:xfrm rot="20620965">
            <a:off x="2428875" y="3058319"/>
            <a:ext cx="4286250" cy="2143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err="1" smtClean="0"/>
              <a:t>SoC</a:t>
            </a:r>
            <a:r>
              <a:rPr lang="en-US" dirty="0" smtClean="0"/>
              <a:t> </a:t>
            </a:r>
            <a:r>
              <a:rPr lang="en-US" dirty="0" err="1" smtClean="0"/>
              <a:t>componets</a:t>
            </a:r>
            <a:endParaRPr lang="en-US" dirty="0" smtClean="0"/>
          </a:p>
          <a:p>
            <a:r>
              <a:rPr lang="en-US" dirty="0" err="1" smtClean="0"/>
              <a:t>SoC</a:t>
            </a:r>
            <a:r>
              <a:rPr lang="en-US" dirty="0" smtClean="0"/>
              <a:t> Design Process</a:t>
            </a:r>
          </a:p>
          <a:p>
            <a:r>
              <a:rPr lang="en-US" dirty="0" err="1" smtClean="0"/>
              <a:t>SoC</a:t>
            </a:r>
            <a:r>
              <a:rPr lang="en-US" dirty="0" smtClean="0"/>
              <a:t> challenges</a:t>
            </a:r>
          </a:p>
          <a:p>
            <a:r>
              <a:rPr lang="en-US" dirty="0" smtClean="0"/>
              <a:t>How </a:t>
            </a:r>
            <a:r>
              <a:rPr lang="en-US" dirty="0" err="1" smtClean="0"/>
              <a:t>SoC</a:t>
            </a:r>
            <a:r>
              <a:rPr lang="en-US" dirty="0" smtClean="0"/>
              <a:t> is verified</a:t>
            </a:r>
          </a:p>
          <a:p>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r>
              <a:rPr lang="en-US" sz="2000" dirty="0" smtClean="0"/>
              <a:t>A </a:t>
            </a:r>
            <a:r>
              <a:rPr lang="en-US" sz="2000" b="1" dirty="0" smtClean="0"/>
              <a:t>system on a chip</a:t>
            </a:r>
            <a:r>
              <a:rPr lang="en-US" sz="2000" dirty="0" smtClean="0"/>
              <a:t>, also known as an </a:t>
            </a:r>
            <a:r>
              <a:rPr lang="en-US" sz="2000" b="1" dirty="0" err="1" smtClean="0"/>
              <a:t>SoC</a:t>
            </a:r>
            <a:r>
              <a:rPr lang="en-US" sz="2000" dirty="0" smtClean="0"/>
              <a:t>, is essentially an integrated circuit or an IC that takes a single platform and integrates an entire electronic or computer system onto it. It is, exactly as its name suggests, an entire system on a single chip. The components that an </a:t>
            </a:r>
            <a:r>
              <a:rPr lang="en-US" sz="2000" dirty="0" err="1" smtClean="0"/>
              <a:t>SoC</a:t>
            </a:r>
            <a:r>
              <a:rPr lang="en-US" sz="2000" dirty="0" smtClean="0"/>
              <a:t> generally looks to incorporate within itself include a central processing unit, input and output ports, internal memory, as well as analog input and output blocks among other things. Depending on the kind of system that has been reduced to the size of a chip, it can perform a variety of functions including signal processing, wireless communication, artificial intelligence and more.</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OC_Design.jpg"/>
          <p:cNvPicPr>
            <a:picLocks noGrp="1" noChangeAspect="1"/>
          </p:cNvPicPr>
          <p:nvPr>
            <p:ph idx="1"/>
          </p:nvPr>
        </p:nvPicPr>
        <p:blipFill>
          <a:blip r:embed="rId2" cstate="print"/>
          <a:stretch>
            <a:fillRect/>
          </a:stretch>
        </p:blipFill>
        <p:spPr>
          <a:xfrm>
            <a:off x="1519237" y="2101056"/>
            <a:ext cx="6105525" cy="405765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err="1" smtClean="0"/>
              <a:t>SoC</a:t>
            </a:r>
            <a:r>
              <a:rPr lang="en-US" sz="2000" b="1" dirty="0" smtClean="0"/>
              <a:t> Usually </a:t>
            </a:r>
            <a:r>
              <a:rPr lang="en-US" sz="2000" b="1" dirty="0" smtClean="0"/>
              <a:t>includes </a:t>
            </a:r>
            <a:endParaRPr lang="en-US" sz="2000" b="1" dirty="0" smtClean="0"/>
          </a:p>
          <a:p>
            <a:pPr>
              <a:buFont typeface="Wingdings" pitchFamily="2" charset="2"/>
              <a:buChar char="Ø"/>
            </a:pPr>
            <a:r>
              <a:rPr lang="en-US" sz="2000" dirty="0" smtClean="0"/>
              <a:t> </a:t>
            </a:r>
            <a:r>
              <a:rPr lang="en-US" sz="2000" dirty="0" smtClean="0"/>
              <a:t>Programmable processor(s) </a:t>
            </a:r>
            <a:endParaRPr lang="en-US" sz="2000" dirty="0" smtClean="0"/>
          </a:p>
          <a:p>
            <a:pPr>
              <a:buFont typeface="Wingdings" pitchFamily="2" charset="2"/>
              <a:buChar char="Ø"/>
            </a:pPr>
            <a:r>
              <a:rPr lang="en-US" sz="2000" dirty="0" smtClean="0"/>
              <a:t> </a:t>
            </a:r>
            <a:r>
              <a:rPr lang="en-US" sz="2000" dirty="0" smtClean="0"/>
              <a:t>Memory </a:t>
            </a:r>
            <a:endParaRPr lang="en-US" sz="2000" dirty="0" smtClean="0"/>
          </a:p>
          <a:p>
            <a:pPr>
              <a:buFont typeface="Wingdings" pitchFamily="2" charset="2"/>
              <a:buChar char="Ø"/>
            </a:pPr>
            <a:r>
              <a:rPr lang="en-US" sz="2000" dirty="0" smtClean="0"/>
              <a:t> </a:t>
            </a:r>
            <a:r>
              <a:rPr lang="en-US" sz="2000" dirty="0" smtClean="0"/>
              <a:t>Accelerating function units </a:t>
            </a:r>
            <a:endParaRPr lang="en-US" sz="2000" dirty="0" smtClean="0"/>
          </a:p>
          <a:p>
            <a:pPr>
              <a:buFont typeface="Wingdings" pitchFamily="2" charset="2"/>
              <a:buChar char="Ø"/>
            </a:pPr>
            <a:r>
              <a:rPr lang="en-US" sz="2000" dirty="0" smtClean="0"/>
              <a:t> </a:t>
            </a:r>
            <a:r>
              <a:rPr lang="en-US" sz="2000" dirty="0" smtClean="0"/>
              <a:t>Input/output interfaces </a:t>
            </a:r>
            <a:endParaRPr lang="en-US" sz="2000" dirty="0" smtClean="0"/>
          </a:p>
          <a:p>
            <a:pPr>
              <a:buFont typeface="Wingdings" pitchFamily="2" charset="2"/>
              <a:buChar char="Ø"/>
            </a:pPr>
            <a:r>
              <a:rPr lang="en-US" sz="2000" dirty="0" smtClean="0"/>
              <a:t> </a:t>
            </a:r>
            <a:r>
              <a:rPr lang="en-US" sz="2000" dirty="0" smtClean="0"/>
              <a:t>Software </a:t>
            </a:r>
            <a:endParaRPr lang="en-US" sz="2000" dirty="0" smtClean="0"/>
          </a:p>
          <a:p>
            <a:pPr>
              <a:buFont typeface="Wingdings" pitchFamily="2" charset="2"/>
              <a:buChar char="Ø"/>
            </a:pPr>
            <a:r>
              <a:rPr lang="en-US" sz="2000" dirty="0" smtClean="0"/>
              <a:t> </a:t>
            </a:r>
            <a:r>
              <a:rPr lang="en-US" sz="2000" dirty="0" smtClean="0"/>
              <a:t>Re-usable intellectual property blocks (HW + SW)</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a:t>
            </a:r>
            <a:r>
              <a:rPr lang="en-US" dirty="0" smtClean="0"/>
              <a:t> Design Process</a:t>
            </a:r>
            <a:endParaRPr lang="en-US" dirty="0"/>
          </a:p>
        </p:txBody>
      </p:sp>
      <p:sp>
        <p:nvSpPr>
          <p:cNvPr id="3" name="Content Placeholder 2"/>
          <p:cNvSpPr>
            <a:spLocks noGrp="1"/>
          </p:cNvSpPr>
          <p:nvPr>
            <p:ph idx="1"/>
          </p:nvPr>
        </p:nvSpPr>
        <p:spPr/>
        <p:txBody>
          <a:bodyPr>
            <a:normAutofit/>
          </a:bodyPr>
          <a:lstStyle/>
          <a:p>
            <a:r>
              <a:rPr lang="en-US" sz="2000" dirty="0" smtClean="0"/>
              <a:t>Customer requirements</a:t>
            </a:r>
          </a:p>
          <a:p>
            <a:r>
              <a:rPr lang="en-US" sz="2000" dirty="0" smtClean="0"/>
              <a:t> System </a:t>
            </a:r>
            <a:r>
              <a:rPr lang="en-US" sz="2000" dirty="0" smtClean="0"/>
              <a:t>specification</a:t>
            </a:r>
          </a:p>
          <a:p>
            <a:r>
              <a:rPr lang="en-US" sz="2000" dirty="0" smtClean="0"/>
              <a:t> Architecture design</a:t>
            </a:r>
          </a:p>
          <a:p>
            <a:pPr>
              <a:buNone/>
            </a:pPr>
            <a:r>
              <a:rPr lang="en-US" sz="2000" dirty="0" smtClean="0"/>
              <a:t>             Hardware </a:t>
            </a:r>
            <a:r>
              <a:rPr lang="en-US" sz="2000" dirty="0" smtClean="0"/>
              <a:t>vs. software</a:t>
            </a:r>
          </a:p>
          <a:p>
            <a:r>
              <a:rPr lang="en-US" sz="2000" dirty="0" smtClean="0"/>
              <a:t> Component </a:t>
            </a:r>
            <a:r>
              <a:rPr lang="en-US" sz="2000" dirty="0" smtClean="0"/>
              <a:t>design</a:t>
            </a:r>
          </a:p>
          <a:p>
            <a:r>
              <a:rPr lang="en-US" sz="2000" dirty="0" smtClean="0"/>
              <a:t> Integration</a:t>
            </a:r>
            <a:endParaRPr lang="en-US" sz="2000" dirty="0" smtClean="0"/>
          </a:p>
          <a:p>
            <a:r>
              <a:rPr lang="en-US" sz="2000" dirty="0" smtClean="0"/>
              <a:t> Verification</a:t>
            </a:r>
            <a:endParaRPr lang="en-US" sz="2000" dirty="0" smtClean="0"/>
          </a:p>
          <a:p>
            <a:r>
              <a:rPr lang="en-US" sz="2000" dirty="0" smtClean="0"/>
              <a:t> Manufacture</a:t>
            </a:r>
            <a:endParaRPr lang="en-US" sz="2000" dirty="0" smtClean="0"/>
          </a:p>
          <a:p>
            <a:r>
              <a:rPr lang="en-US" sz="2000" dirty="0" smtClean="0"/>
              <a:t> Test</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a:t>
            </a:r>
            <a:r>
              <a:rPr lang="en-US" dirty="0" smtClean="0"/>
              <a:t> Challenges</a:t>
            </a:r>
            <a:endParaRPr lang="en-US" dirty="0"/>
          </a:p>
        </p:txBody>
      </p:sp>
      <p:sp>
        <p:nvSpPr>
          <p:cNvPr id="3" name="Content Placeholder 2"/>
          <p:cNvSpPr>
            <a:spLocks noGrp="1"/>
          </p:cNvSpPr>
          <p:nvPr>
            <p:ph idx="1"/>
          </p:nvPr>
        </p:nvSpPr>
        <p:spPr/>
        <p:txBody>
          <a:bodyPr>
            <a:normAutofit/>
          </a:bodyPr>
          <a:lstStyle/>
          <a:p>
            <a:pPr algn="just"/>
            <a:r>
              <a:rPr lang="en-US" sz="2000" b="1" dirty="0" err="1" smtClean="0"/>
              <a:t>SoC</a:t>
            </a:r>
            <a:r>
              <a:rPr lang="en-US" sz="2000" b="1" dirty="0" smtClean="0"/>
              <a:t> Designs</a:t>
            </a:r>
          </a:p>
          <a:p>
            <a:pPr algn="just">
              <a:buFont typeface="Wingdings" pitchFamily="2" charset="2"/>
              <a:buChar char="Ø"/>
            </a:pPr>
            <a:r>
              <a:rPr lang="en-US" sz="2000" dirty="0" smtClean="0"/>
              <a:t>  </a:t>
            </a:r>
            <a:r>
              <a:rPr lang="en-US" sz="2000" dirty="0" smtClean="0"/>
              <a:t>More </a:t>
            </a:r>
            <a:r>
              <a:rPr lang="en-US" sz="2000" dirty="0" smtClean="0"/>
              <a:t>complex, more functions, higher gate counts</a:t>
            </a:r>
          </a:p>
          <a:p>
            <a:pPr algn="just">
              <a:buFont typeface="Wingdings" pitchFamily="2" charset="2"/>
              <a:buChar char="Ø"/>
            </a:pPr>
            <a:r>
              <a:rPr lang="en-US" sz="2000" dirty="0" smtClean="0"/>
              <a:t> </a:t>
            </a:r>
            <a:r>
              <a:rPr lang="en-US" sz="2000" dirty="0" smtClean="0"/>
              <a:t> Faster</a:t>
            </a:r>
            <a:r>
              <a:rPr lang="en-US" sz="2000" dirty="0" smtClean="0"/>
              <a:t>, cheaper, smaller</a:t>
            </a:r>
          </a:p>
          <a:p>
            <a:pPr algn="just">
              <a:buFont typeface="Wingdings" pitchFamily="2" charset="2"/>
              <a:buChar char="Ø"/>
            </a:pPr>
            <a:r>
              <a:rPr lang="en-US" sz="2000" dirty="0" smtClean="0"/>
              <a:t>  </a:t>
            </a:r>
            <a:r>
              <a:rPr lang="en-US" sz="2000" dirty="0" smtClean="0"/>
              <a:t>More reliable</a:t>
            </a:r>
          </a:p>
          <a:p>
            <a:pPr algn="just"/>
            <a:r>
              <a:rPr lang="en-US" sz="2000" b="1" dirty="0" smtClean="0"/>
              <a:t>How </a:t>
            </a:r>
            <a:r>
              <a:rPr lang="en-US" sz="2000" b="1" dirty="0" smtClean="0"/>
              <a:t>to handle complexity?</a:t>
            </a:r>
          </a:p>
          <a:p>
            <a:pPr algn="just">
              <a:buFont typeface="Wingdings" pitchFamily="2" charset="2"/>
              <a:buChar char="Ø"/>
            </a:pPr>
            <a:r>
              <a:rPr lang="en-US" sz="2000" dirty="0" smtClean="0"/>
              <a:t>  System </a:t>
            </a:r>
            <a:r>
              <a:rPr lang="en-US" sz="2000" dirty="0" smtClean="0"/>
              <a:t>design at multiple abstraction levels</a:t>
            </a:r>
          </a:p>
          <a:p>
            <a:pPr algn="just">
              <a:buFont typeface="Wingdings" pitchFamily="2" charset="2"/>
              <a:buChar char="Ø"/>
            </a:pPr>
            <a:r>
              <a:rPr lang="en-US" sz="2000" dirty="0" smtClean="0"/>
              <a:t>  </a:t>
            </a:r>
            <a:r>
              <a:rPr lang="en-US" sz="2000" dirty="0" smtClean="0"/>
              <a:t>Integration of heterogeneous technologies &amp; tools</a:t>
            </a:r>
          </a:p>
          <a:p>
            <a:pPr algn="just">
              <a:buFont typeface="Wingdings" pitchFamily="2" charset="2"/>
              <a:buChar char="Ø"/>
            </a:pPr>
            <a:r>
              <a:rPr lang="en-US" sz="2000" dirty="0" smtClean="0"/>
              <a:t>  </a:t>
            </a:r>
            <a:r>
              <a:rPr lang="en-US" sz="2000" dirty="0" smtClean="0"/>
              <a:t>Signal integrity &amp; timing</a:t>
            </a:r>
          </a:p>
          <a:p>
            <a:pPr algn="just">
              <a:buFont typeface="Wingdings" pitchFamily="2" charset="2"/>
              <a:buChar char="Ø"/>
            </a:pPr>
            <a:r>
              <a:rPr lang="en-US" sz="2000" dirty="0" smtClean="0"/>
              <a:t>  </a:t>
            </a:r>
            <a:r>
              <a:rPr lang="en-US" sz="2000" dirty="0" smtClean="0"/>
              <a:t>Power management</a:t>
            </a:r>
          </a:p>
          <a:p>
            <a:pPr algn="just">
              <a:buFont typeface="Wingdings" pitchFamily="2" charset="2"/>
              <a:buChar char="Ø"/>
            </a:pPr>
            <a:r>
              <a:rPr lang="en-US" sz="2000" dirty="0" smtClean="0"/>
              <a:t>  </a:t>
            </a:r>
            <a:r>
              <a:rPr lang="en-US" sz="2000" dirty="0" err="1" smtClean="0"/>
              <a:t>SoC</a:t>
            </a:r>
            <a:r>
              <a:rPr lang="en-US" sz="2000" dirty="0" smtClean="0"/>
              <a:t> test methodology</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SoC</a:t>
            </a:r>
            <a:r>
              <a:rPr lang="en-US" dirty="0" smtClean="0"/>
              <a:t> Verified</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sz="2400" dirty="0" smtClean="0"/>
              <a:t>Verification of huge chips (&gt; 80 mm2 in 28 nm!) with dozens of cores and hundreds of IP's is a mind-numbing task. So, you may wonder - how do these engineers do it ? Well, the answer is that no-one starts building from scratch. For instance, if some-one wanted to develop a C++ program, the best place to start would be from Qt, which is an application framework. In a similar way, </a:t>
            </a:r>
            <a:r>
              <a:rPr lang="en-US" sz="2400" dirty="0" err="1" smtClean="0"/>
              <a:t>SoC's</a:t>
            </a:r>
            <a:r>
              <a:rPr lang="en-US" sz="2400" dirty="0" smtClean="0"/>
              <a:t> are usually verified using legacy, flexible </a:t>
            </a:r>
            <a:r>
              <a:rPr lang="en-US" sz="2400" dirty="0" err="1" smtClean="0"/>
              <a:t>testbench</a:t>
            </a:r>
            <a:r>
              <a:rPr lang="en-US" sz="2400" dirty="0" smtClean="0"/>
              <a:t> structures that have been in use and improved upon over many years and have the ability to re-use a lot of the verification components. Such </a:t>
            </a:r>
            <a:r>
              <a:rPr lang="en-US" sz="2400" dirty="0" err="1" smtClean="0"/>
              <a:t>testbenches</a:t>
            </a:r>
            <a:r>
              <a:rPr lang="en-US" sz="2400" dirty="0" smtClean="0"/>
              <a:t> also have the flexibility to plug in Verification IP's (Intellectual Property) to aid in faster completion of projects. Such IP's are bought or licensed by these semiconductors firms and used in their </a:t>
            </a:r>
            <a:r>
              <a:rPr lang="en-US" sz="2400" dirty="0" err="1" smtClean="0"/>
              <a:t>testbench</a:t>
            </a:r>
            <a:r>
              <a:rPr lang="en-US" sz="2400" dirty="0" smtClean="0"/>
              <a:t> structures to verify specific design elements. An example would be Synopsys's AMBA VIPs, to verify AXI/AHB protocols used within the design</a:t>
            </a:r>
            <a:r>
              <a:rPr lang="en-US" sz="2800" dirty="0" smtClean="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gn="just"/>
            <a:r>
              <a:rPr lang="en-US" sz="2000" dirty="0" err="1" smtClean="0"/>
              <a:t>SoC</a:t>
            </a:r>
            <a:r>
              <a:rPr lang="en-US" sz="2000" dirty="0" smtClean="0"/>
              <a:t> design requires different design approach </a:t>
            </a:r>
            <a:r>
              <a:rPr lang="en-US" sz="2000" dirty="0" smtClean="0"/>
              <a:t>than traditional </a:t>
            </a:r>
            <a:r>
              <a:rPr lang="en-US" sz="2000" dirty="0" smtClean="0"/>
              <a:t>ASICs</a:t>
            </a:r>
          </a:p>
          <a:p>
            <a:pPr algn="just"/>
            <a:r>
              <a:rPr lang="en-US" sz="2000" dirty="0" smtClean="0"/>
              <a:t> </a:t>
            </a:r>
            <a:r>
              <a:rPr lang="en-US" sz="2000" dirty="0" smtClean="0"/>
              <a:t>More modeling &amp; simulation at higher abstraction levels</a:t>
            </a:r>
          </a:p>
          <a:p>
            <a:pPr algn="just"/>
            <a:r>
              <a:rPr lang="en-US" sz="2000" dirty="0" smtClean="0"/>
              <a:t> </a:t>
            </a:r>
            <a:r>
              <a:rPr lang="en-US" sz="2000" dirty="0" smtClean="0"/>
              <a:t>Heavy use of IP, re-usable modules, </a:t>
            </a:r>
            <a:r>
              <a:rPr lang="en-US" sz="2000" dirty="0" smtClean="0"/>
              <a:t>platform-based design</a:t>
            </a:r>
            <a:endParaRPr lang="en-US" sz="2000" dirty="0" smtClean="0"/>
          </a:p>
          <a:p>
            <a:pPr algn="just"/>
            <a:r>
              <a:rPr lang="en-US" sz="2000" dirty="0" smtClean="0"/>
              <a:t> </a:t>
            </a:r>
            <a:r>
              <a:rPr lang="en-US" sz="2000" dirty="0" err="1" smtClean="0"/>
              <a:t>SoC</a:t>
            </a:r>
            <a:r>
              <a:rPr lang="en-US" sz="2000" dirty="0" smtClean="0"/>
              <a:t> design team must work with IP vendor and foundry</a:t>
            </a:r>
          </a:p>
          <a:p>
            <a:pPr algn="just"/>
            <a:r>
              <a:rPr lang="en-US" sz="2000" dirty="0" smtClean="0"/>
              <a:t> </a:t>
            </a:r>
            <a:r>
              <a:rPr lang="en-US" sz="2000" dirty="0" smtClean="0"/>
              <a:t>Use platform design &amp; standard interfaces between IP</a:t>
            </a:r>
          </a:p>
          <a:p>
            <a:pPr algn="just"/>
            <a:r>
              <a:rPr lang="en-US" sz="2000" dirty="0" smtClean="0"/>
              <a:t> </a:t>
            </a:r>
            <a:r>
              <a:rPr lang="en-US" sz="2000" dirty="0" smtClean="0"/>
              <a:t>Hardware/software co-design</a:t>
            </a:r>
          </a:p>
          <a:p>
            <a:pPr algn="just"/>
            <a:r>
              <a:rPr lang="en-US" sz="2000" dirty="0" smtClean="0"/>
              <a:t> </a:t>
            </a:r>
            <a:r>
              <a:rPr lang="en-US" sz="2000" dirty="0" smtClean="0"/>
              <a:t>Many design challenges</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TotalTime>
  <Words>375</Words>
  <Application>Microsoft Office PowerPoint</Application>
  <PresentationFormat>On-screen Show (4:3)</PresentationFormat>
  <Paragraphs>50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SOC Design and Verification</vt:lpstr>
      <vt:lpstr>contents</vt:lpstr>
      <vt:lpstr>Introduction</vt:lpstr>
      <vt:lpstr>Slide 4</vt:lpstr>
      <vt:lpstr>Slide 5</vt:lpstr>
      <vt:lpstr>SoC Design Process</vt:lpstr>
      <vt:lpstr>SoC Challenges</vt:lpstr>
      <vt:lpstr>How SoC Verified</vt:lpstr>
      <vt:lpstr>Conclusion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 Design and Verification</dc:title>
  <dc:creator>sudhakar</dc:creator>
  <cp:lastModifiedBy>sudhakar</cp:lastModifiedBy>
  <cp:revision>15</cp:revision>
  <dcterms:created xsi:type="dcterms:W3CDTF">2020-02-21T04:53:53Z</dcterms:created>
  <dcterms:modified xsi:type="dcterms:W3CDTF">2020-02-21T05:43:27Z</dcterms:modified>
</cp:coreProperties>
</file>