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026" y="5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D808D84-ABE9-4130-B4B9-C64D34559C02}" type="datetimeFigureOut">
              <a:rPr lang="en-US" smtClean="0"/>
              <a:pPr/>
              <a:t>2/20/2020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DD36853-3A79-4034-BCEC-406BE34431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808D84-ABE9-4130-B4B9-C64D34559C02}"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36853-3A79-4034-BCEC-406BE34431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808D84-ABE9-4130-B4B9-C64D34559C02}"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36853-3A79-4034-BCEC-406BE34431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808D84-ABE9-4130-B4B9-C64D34559C02}"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36853-3A79-4034-BCEC-406BE34431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D808D84-ABE9-4130-B4B9-C64D34559C02}"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36853-3A79-4034-BCEC-406BE34431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D808D84-ABE9-4130-B4B9-C64D34559C02}"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36853-3A79-4034-BCEC-406BE34431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D808D84-ABE9-4130-B4B9-C64D34559C02}" type="datetimeFigureOut">
              <a:rPr lang="en-US" smtClean="0"/>
              <a:pPr/>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D36853-3A79-4034-BCEC-406BE34431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808D84-ABE9-4130-B4B9-C64D34559C02}" type="datetimeFigureOut">
              <a:rPr lang="en-US" smtClean="0"/>
              <a:pPr/>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D36853-3A79-4034-BCEC-406BE34431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08D84-ABE9-4130-B4B9-C64D34559C02}" type="datetimeFigureOut">
              <a:rPr lang="en-US" smtClean="0"/>
              <a:pPr/>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D36853-3A79-4034-BCEC-406BE34431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D808D84-ABE9-4130-B4B9-C64D34559C02}"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36853-3A79-4034-BCEC-406BE34431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808D84-ABE9-4130-B4B9-C64D34559C02}"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DD36853-3A79-4034-BCEC-406BE344315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D808D84-ABE9-4130-B4B9-C64D34559C02}" type="datetimeFigureOut">
              <a:rPr lang="en-US" smtClean="0"/>
              <a:pPr/>
              <a:t>2/20/2020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D36853-3A79-4034-BCEC-406BE344315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 controller-8051</a:t>
            </a:r>
            <a:endParaRPr lang="en-US" dirty="0"/>
          </a:p>
        </p:txBody>
      </p:sp>
      <p:sp>
        <p:nvSpPr>
          <p:cNvPr id="3" name="Subtitle 2"/>
          <p:cNvSpPr>
            <a:spLocks noGrp="1"/>
          </p:cNvSpPr>
          <p:nvPr>
            <p:ph type="subTitle" idx="1"/>
          </p:nvPr>
        </p:nvSpPr>
        <p:spPr/>
        <p:txBody>
          <a:bodyPr/>
          <a:lstStyle/>
          <a:p>
            <a:r>
              <a:rPr lang="en-US" dirty="0" smtClean="0"/>
              <a:t>By J.J.N.D </a:t>
            </a:r>
            <a:r>
              <a:rPr lang="en-US" dirty="0" err="1" smtClean="0"/>
              <a:t>Harshitha</a:t>
            </a:r>
            <a:endParaRPr lang="en-US" dirty="0" smtClean="0"/>
          </a:p>
          <a:p>
            <a:r>
              <a:rPr lang="en-US" dirty="0" err="1" smtClean="0"/>
              <a:t>Kasura</a:t>
            </a:r>
            <a:r>
              <a:rPr lang="en-US" dirty="0" smtClean="0"/>
              <a:t> Technologies Private Limited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Content Placeholder 3" descr="thank-you-cards-001.jpg"/>
          <p:cNvPicPr>
            <a:picLocks noChangeAspect="1"/>
          </p:cNvPicPr>
          <p:nvPr/>
        </p:nvPicPr>
        <p:blipFill>
          <a:blip r:embed="rId2" cstate="print"/>
          <a:stretch>
            <a:fillRect/>
          </a:stretch>
        </p:blipFill>
        <p:spPr>
          <a:xfrm rot="20620965">
            <a:off x="2428875" y="3058319"/>
            <a:ext cx="4286250" cy="2143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Pins in 8051</a:t>
            </a:r>
          </a:p>
          <a:p>
            <a:r>
              <a:rPr lang="en-US" dirty="0" smtClean="0"/>
              <a:t>Ports in 8051</a:t>
            </a:r>
          </a:p>
          <a:p>
            <a:r>
              <a:rPr lang="en-US" dirty="0" smtClean="0"/>
              <a:t>Interrupts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sz="2000" dirty="0" smtClean="0"/>
              <a:t>8051 microcontroller is designed by Intel in 1981. It is an 8-bit microcontroller. It is built with 40 pins DIP (dual inline package), 4kb of ROM storage and 128 bytes of RAM storage, 2 16-bit timers. It consists of are four parallel 8-bit ports, which are programmable as well as addressable as per the requirement. An on-chip crystal oscillator is integrated in the microcontroller having crystal frequency of 12 </a:t>
            </a:r>
            <a:r>
              <a:rPr lang="en-US" sz="2000" dirty="0" err="1" smtClean="0"/>
              <a:t>MHz.</a:t>
            </a:r>
            <a:endParaRPr lang="en-US" sz="2000" dirty="0" smtClean="0"/>
          </a:p>
          <a:p>
            <a:pPr algn="just"/>
            <a:r>
              <a:rPr lang="en-US" sz="2000" dirty="0" smtClean="0"/>
              <a:t> The system bus connects all the support devices to the CPU. The system bus consists of an 8-bit data bus, a 16-bit address bus and bus control signals. All other devices like program memory, ports, data memory, serial interface, interrupt control, timers, and the CPU are all interfaced together through the system bus.</a:t>
            </a:r>
          </a:p>
          <a:p>
            <a:pPr algn="just"/>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4" name="Content Placeholder 3" descr="8051_architecture.jpg"/>
          <p:cNvPicPr>
            <a:picLocks noGrp="1" noChangeAspect="1"/>
          </p:cNvPicPr>
          <p:nvPr>
            <p:ph idx="1"/>
          </p:nvPr>
        </p:nvPicPr>
        <p:blipFill>
          <a:blip r:embed="rId2" cstate="print"/>
          <a:stretch>
            <a:fillRect/>
          </a:stretch>
        </p:blipFill>
        <p:spPr>
          <a:xfrm>
            <a:off x="2246960" y="2019241"/>
            <a:ext cx="4650080" cy="4221281"/>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Pins in 8051</a:t>
            </a:r>
            <a:endParaRPr lang="en-US" dirty="0"/>
          </a:p>
        </p:txBody>
      </p:sp>
      <p:pic>
        <p:nvPicPr>
          <p:cNvPr id="4" name="Content Placeholder 3" descr="8051_pin_diagram.jpg"/>
          <p:cNvPicPr>
            <a:picLocks noGrp="1" noChangeAspect="1"/>
          </p:cNvPicPr>
          <p:nvPr>
            <p:ph idx="1"/>
          </p:nvPr>
        </p:nvPicPr>
        <p:blipFill>
          <a:blip r:embed="rId2" cstate="print"/>
          <a:stretch>
            <a:fillRect/>
          </a:stretch>
        </p:blipFill>
        <p:spPr>
          <a:xfrm>
            <a:off x="2772331" y="1935163"/>
            <a:ext cx="3599338" cy="438943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algn="just"/>
            <a:r>
              <a:rPr lang="en-US" b="1" dirty="0" smtClean="0"/>
              <a:t>Pins 1 to 8</a:t>
            </a:r>
            <a:r>
              <a:rPr lang="en-US" dirty="0" smtClean="0"/>
              <a:t> − These pins are known as Port 1. This port doesn’t serve any other functions. It is internally pulled up, bi-directional I/O port.</a:t>
            </a:r>
          </a:p>
          <a:p>
            <a:pPr algn="just"/>
            <a:r>
              <a:rPr lang="en-US" b="1" dirty="0" smtClean="0"/>
              <a:t>Pin 9</a:t>
            </a:r>
            <a:r>
              <a:rPr lang="en-US" dirty="0" smtClean="0"/>
              <a:t> − It is a RESET pin, which is used to reset the microcontroller to its initial values.</a:t>
            </a:r>
          </a:p>
          <a:p>
            <a:pPr algn="just"/>
            <a:r>
              <a:rPr lang="en-US" b="1" dirty="0" smtClean="0"/>
              <a:t>Pins 10 to 17</a:t>
            </a:r>
            <a:r>
              <a:rPr lang="en-US" dirty="0" smtClean="0"/>
              <a:t> − These pins are known as Port 3. This port serves some functions like interrupts, timer input, control signals, serial communication signals </a:t>
            </a:r>
            <a:r>
              <a:rPr lang="en-US" dirty="0" err="1" smtClean="0"/>
              <a:t>RxD</a:t>
            </a:r>
            <a:r>
              <a:rPr lang="en-US" dirty="0" smtClean="0"/>
              <a:t> and </a:t>
            </a:r>
            <a:r>
              <a:rPr lang="en-US" dirty="0" err="1" smtClean="0"/>
              <a:t>TxD</a:t>
            </a:r>
            <a:r>
              <a:rPr lang="en-US" dirty="0" smtClean="0"/>
              <a:t>, etc.</a:t>
            </a:r>
          </a:p>
          <a:p>
            <a:pPr algn="just"/>
            <a:r>
              <a:rPr lang="en-US" b="1" dirty="0" smtClean="0"/>
              <a:t>Pins 18 &amp; 19</a:t>
            </a:r>
            <a:r>
              <a:rPr lang="en-US" dirty="0" smtClean="0"/>
              <a:t> − These pins are used for interfacing an external crystal to get the system clock.</a:t>
            </a:r>
          </a:p>
          <a:p>
            <a:pPr algn="just"/>
            <a:r>
              <a:rPr lang="en-US" b="1" dirty="0" smtClean="0"/>
              <a:t>Pin 20</a:t>
            </a:r>
            <a:r>
              <a:rPr lang="en-US" dirty="0" smtClean="0"/>
              <a:t> − This pin provides the power supply to the circuit.</a:t>
            </a:r>
          </a:p>
          <a:p>
            <a:pPr algn="just"/>
            <a:r>
              <a:rPr lang="en-US" b="1" dirty="0" smtClean="0"/>
              <a:t>Pins 21 to 28</a:t>
            </a:r>
            <a:r>
              <a:rPr lang="en-US" dirty="0" smtClean="0"/>
              <a:t> − These pins are known as Port 2. It serves as I/O port. Higher order address bus signals are also multiplexed using this port.</a:t>
            </a:r>
          </a:p>
          <a:p>
            <a:pPr algn="just"/>
            <a:r>
              <a:rPr lang="en-US" b="1" dirty="0" smtClean="0"/>
              <a:t>Pin 29</a:t>
            </a:r>
            <a:r>
              <a:rPr lang="en-US" dirty="0" smtClean="0"/>
              <a:t> − This is PSEN pin which stands for Program Store Enable. It is used to read a signal from the external program memory.</a:t>
            </a:r>
          </a:p>
          <a:p>
            <a:pPr algn="just"/>
            <a:r>
              <a:rPr lang="en-US" b="1" dirty="0" smtClean="0"/>
              <a:t>Pin 30</a:t>
            </a:r>
            <a:r>
              <a:rPr lang="en-US" dirty="0" smtClean="0"/>
              <a:t> − This is EA pin which stands for External Access input. It is used to enable/disable the external memory interfacing.</a:t>
            </a:r>
          </a:p>
          <a:p>
            <a:pPr algn="just"/>
            <a:r>
              <a:rPr lang="en-US" b="1" dirty="0" smtClean="0"/>
              <a:t>Pin 31</a:t>
            </a:r>
            <a:r>
              <a:rPr lang="en-US" dirty="0" smtClean="0"/>
              <a:t> − This is ALE pin which stands for Address Latch Enable. It is used to </a:t>
            </a:r>
            <a:r>
              <a:rPr lang="en-US" dirty="0" err="1" smtClean="0"/>
              <a:t>demultiplex</a:t>
            </a:r>
            <a:r>
              <a:rPr lang="en-US" dirty="0" smtClean="0"/>
              <a:t> the address-data signal of port.</a:t>
            </a:r>
          </a:p>
          <a:p>
            <a:pPr algn="just"/>
            <a:r>
              <a:rPr lang="en-US" b="1" dirty="0" smtClean="0"/>
              <a:t>Pins 32 to 39</a:t>
            </a:r>
            <a:r>
              <a:rPr lang="en-US" dirty="0" smtClean="0"/>
              <a:t> − These pins are known as Port 0. It serves as I/O port. Lower order address and data bus signals are multiplexed using this port.</a:t>
            </a:r>
          </a:p>
          <a:p>
            <a:pPr algn="just"/>
            <a:r>
              <a:rPr lang="en-US" b="1" dirty="0" smtClean="0"/>
              <a:t>Pin 40</a:t>
            </a:r>
            <a:r>
              <a:rPr lang="en-US" dirty="0" smtClean="0"/>
              <a:t> − This pin is used to provide power supply to the circuit.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en-US" dirty="0" smtClean="0"/>
              <a:t>orts in 8051</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8051 microcontrollers have 4 I/O ports each of 8-bit, which can be configured as input or output. Hence, total 32 input/output pins allow the microcontroller to be connected with the peripheral devices.</a:t>
            </a:r>
          </a:p>
          <a:p>
            <a:pPr algn="just"/>
            <a:r>
              <a:rPr lang="en-US" b="1" dirty="0" smtClean="0"/>
              <a:t>Pin configuration</a:t>
            </a:r>
            <a:r>
              <a:rPr lang="en-US" dirty="0" smtClean="0"/>
              <a:t>, i.e. the pin can be configured as 1 for input and 0 for output as per the logic state.</a:t>
            </a:r>
          </a:p>
          <a:p>
            <a:pPr lvl="1" algn="just"/>
            <a:r>
              <a:rPr lang="en-US" sz="2600" b="1" dirty="0" err="1" smtClean="0"/>
              <a:t>Input/Output</a:t>
            </a:r>
            <a:r>
              <a:rPr lang="en-US" sz="2600" b="1" dirty="0" smtClean="0"/>
              <a:t> (I/O) pin</a:t>
            </a:r>
            <a:r>
              <a:rPr lang="en-US" sz="2600" dirty="0" smtClean="0"/>
              <a:t> − All the circuits within the microcontroller must be connected to one of its pins except P0 port because it does not have pull-up resistors built-in.</a:t>
            </a:r>
          </a:p>
          <a:p>
            <a:pPr lvl="1" algn="just"/>
            <a:r>
              <a:rPr lang="en-US" sz="2600" b="1" dirty="0" smtClean="0"/>
              <a:t>Input pin</a:t>
            </a:r>
            <a:r>
              <a:rPr lang="en-US" sz="2600" dirty="0" smtClean="0"/>
              <a:t> − Logic 1 is applied to a bit of the P register. The output FE transistor is turned off and the other pin remains connected to the power supply voltage over a pull-up resistor of high resistance.</a:t>
            </a:r>
          </a:p>
          <a:p>
            <a:pPr algn="just"/>
            <a:r>
              <a:rPr lang="en-US" b="1" dirty="0" smtClean="0"/>
              <a:t>Port 0</a:t>
            </a:r>
            <a:r>
              <a:rPr lang="en-US" dirty="0" smtClean="0"/>
              <a:t> − The P0 (zero) port is characterized by two functions −</a:t>
            </a:r>
          </a:p>
          <a:p>
            <a:pPr lvl="1" algn="just"/>
            <a:r>
              <a:rPr lang="en-US" sz="2600" dirty="0" smtClean="0"/>
              <a:t>When the external memory is used then the lower address byte (addresses A0A7) is applied on it, else all bits of this port are configured as input/output.</a:t>
            </a:r>
          </a:p>
          <a:p>
            <a:pPr lvl="1" algn="just"/>
            <a:r>
              <a:rPr lang="en-US" sz="2600" dirty="0" smtClean="0"/>
              <a:t>When P0 port is configured as an output then other ports consisting of pins with built-in pull-up resistor connected by its end to 5V power supply, the pins of this port have this resistor left out.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Ports in 8051</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 </a:t>
            </a:r>
            <a:r>
              <a:rPr lang="en-US" sz="2200" dirty="0" smtClean="0"/>
              <a:t>Port 1 :</a:t>
            </a:r>
          </a:p>
          <a:p>
            <a:pPr algn="just"/>
            <a:r>
              <a:rPr lang="en-US" sz="2200" dirty="0" smtClean="0"/>
              <a:t>P1 is a true I/O port as it doesn’t have any alternative functions as in P0, but this port can be configured as general I/O only. It has a built-in pull-up resistor and is completely compatible with TTL circuits.</a:t>
            </a:r>
          </a:p>
          <a:p>
            <a:pPr algn="just">
              <a:buNone/>
            </a:pPr>
            <a:r>
              <a:rPr lang="en-US" sz="2200" dirty="0" smtClean="0"/>
              <a:t>Port 2 :</a:t>
            </a:r>
          </a:p>
          <a:p>
            <a:pPr algn="just"/>
            <a:r>
              <a:rPr lang="en-US" sz="2200" dirty="0" smtClean="0"/>
              <a:t>P2 is similar to P0 when the external memory is used. Pins of this port occupy addresses intended for the external memory chip. This port can be used for higher address byte with addresses A8-A15. When no memory is added then this port can be used as a general input/output port similar to Port 1.</a:t>
            </a:r>
          </a:p>
          <a:p>
            <a:pPr algn="just">
              <a:buNone/>
            </a:pPr>
            <a:r>
              <a:rPr lang="en-US" sz="2200" dirty="0" smtClean="0"/>
              <a:t>Port 3 : </a:t>
            </a:r>
          </a:p>
          <a:p>
            <a:pPr algn="just"/>
            <a:r>
              <a:rPr lang="en-US" sz="2200" dirty="0" smtClean="0"/>
              <a:t>In this port, functions are similar to other ports except that the logic 1 must be applied to appropriate bit of the P3 </a:t>
            </a:r>
            <a:r>
              <a:rPr lang="en-US" sz="2200" dirty="0" smtClean="0"/>
              <a:t>register.</a:t>
            </a:r>
            <a:endParaRPr lang="en-US" sz="22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idx="1"/>
          </p:nvPr>
        </p:nvSpPr>
        <p:spPr/>
        <p:txBody>
          <a:bodyPr>
            <a:normAutofit/>
          </a:bodyPr>
          <a:lstStyle/>
          <a:p>
            <a:pPr marL="285750" indent="-285750" algn="just">
              <a:buFont typeface="Arial" panose="020B0604020202020204" pitchFamily="34" charset="0"/>
              <a:buChar char="•"/>
            </a:pPr>
            <a:r>
              <a:rPr lang="en-US" sz="2000" dirty="0" smtClean="0"/>
              <a:t>Interrupts are the events that temporarily suspend the main program, pass the control to the external sources and execute their task. It then passes the control to the main program where it had left off.</a:t>
            </a:r>
          </a:p>
          <a:p>
            <a:pPr marL="285750" indent="-285750" algn="just">
              <a:buFont typeface="Arial" panose="020B0604020202020204" pitchFamily="34" charset="0"/>
              <a:buChar char="•"/>
            </a:pPr>
            <a:r>
              <a:rPr lang="en-US" sz="2000" dirty="0" smtClean="0"/>
              <a:t>8051 has 5 interrupt signals, i.e. INT0, TFO, INT1, TF1, RI/TI. Each interrupt can be enabled or disabled by setting bits of the IE register and the whole interrupt system can be disabled by clearing the EA bit of the same register.</a:t>
            </a:r>
          </a:p>
          <a:p>
            <a:pPr marL="228600" indent="-228600" algn="just" fontAlgn="base">
              <a:buFont typeface="+mj-lt"/>
              <a:buAutoNum type="arabicPeriod"/>
            </a:pPr>
            <a:r>
              <a:rPr lang="en-US" sz="2000" dirty="0" smtClean="0"/>
              <a:t>Timer 0 overflow interrupt- TF0</a:t>
            </a:r>
          </a:p>
          <a:p>
            <a:pPr marL="228600" indent="-228600" algn="just" fontAlgn="base">
              <a:buFont typeface="+mj-lt"/>
              <a:buAutoNum type="arabicPeriod"/>
            </a:pPr>
            <a:r>
              <a:rPr lang="en-US" sz="2000" dirty="0" smtClean="0"/>
              <a:t>Timer 1 overflow interrupt- TF1</a:t>
            </a:r>
          </a:p>
          <a:p>
            <a:pPr marL="228600" indent="-228600" algn="just" fontAlgn="base">
              <a:buFont typeface="+mj-lt"/>
              <a:buAutoNum type="arabicPeriod"/>
            </a:pPr>
            <a:r>
              <a:rPr lang="en-US" sz="2000" dirty="0" smtClean="0"/>
              <a:t>External hardware interrupt- INT0</a:t>
            </a:r>
          </a:p>
          <a:p>
            <a:pPr marL="228600" indent="-228600" algn="just" fontAlgn="base">
              <a:buFont typeface="+mj-lt"/>
              <a:buAutoNum type="arabicPeriod"/>
            </a:pPr>
            <a:r>
              <a:rPr lang="en-US" sz="2000" dirty="0" smtClean="0"/>
              <a:t>External hardware interrupt- INT1</a:t>
            </a:r>
          </a:p>
          <a:p>
            <a:pPr marL="228600" indent="-228600" algn="just" fontAlgn="base">
              <a:buFont typeface="+mj-lt"/>
              <a:buAutoNum type="arabicPeriod"/>
            </a:pPr>
            <a:r>
              <a:rPr lang="en-US" sz="2000" dirty="0" smtClean="0"/>
              <a:t>Serial communication interrupt- RI/TI</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170</TotalTime>
  <Words>490</Words>
  <Application>Microsoft Office PowerPoint</Application>
  <PresentationFormat>On-screen Show (4:3)</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Micro controller-8051</vt:lpstr>
      <vt:lpstr>contents</vt:lpstr>
      <vt:lpstr>Introduction</vt:lpstr>
      <vt:lpstr>Block Diagram</vt:lpstr>
      <vt:lpstr>Pins in 8051</vt:lpstr>
      <vt:lpstr>Slide 6</vt:lpstr>
      <vt:lpstr>Ports in 8051</vt:lpstr>
      <vt:lpstr>Ports in 8051</vt:lpstr>
      <vt:lpstr>Interrupts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controller-8051</dc:title>
  <dc:creator>sudhakar</dc:creator>
  <cp:lastModifiedBy>sudhakar</cp:lastModifiedBy>
  <cp:revision>20</cp:revision>
  <dcterms:created xsi:type="dcterms:W3CDTF">2020-02-19T11:55:52Z</dcterms:created>
  <dcterms:modified xsi:type="dcterms:W3CDTF">2020-02-20T07:12:17Z</dcterms:modified>
</cp:coreProperties>
</file>