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9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3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2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8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455F-CFF7-4CA6-8F59-BD4055DE84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5AF1-6576-4E33-A8E6-CCD55E71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15616" y="2492896"/>
            <a:ext cx="7056784" cy="1800200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MUSIC GENRE CLASSFICATION SYSTEM</a:t>
            </a:r>
            <a:br>
              <a:rPr lang="en-GB" sz="3600" dirty="0" smtClean="0"/>
            </a:br>
            <a:r>
              <a:rPr lang="en-GB" sz="2000" dirty="0" smtClean="0"/>
              <a:t>under supervision of</a:t>
            </a:r>
            <a:br>
              <a:rPr lang="en-GB" sz="2000" dirty="0" smtClean="0"/>
            </a:br>
            <a:r>
              <a:rPr lang="en-GB" sz="2700" dirty="0" err="1" smtClean="0"/>
              <a:t>Dr.</a:t>
            </a:r>
            <a:r>
              <a:rPr lang="en-GB" sz="2700" dirty="0" smtClean="0"/>
              <a:t> </a:t>
            </a:r>
            <a:r>
              <a:rPr lang="en-GB" sz="2700" dirty="0" err="1" smtClean="0"/>
              <a:t>Mantosh</a:t>
            </a:r>
            <a:r>
              <a:rPr lang="en-GB" sz="2700" dirty="0" smtClean="0"/>
              <a:t> </a:t>
            </a:r>
            <a:r>
              <a:rPr lang="en-GB" sz="2700" dirty="0" err="1" smtClean="0"/>
              <a:t>Biswas</a:t>
            </a:r>
            <a:endParaRPr lang="en-GB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5450B4-A63A-40DA-A761-766B1AC833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476672"/>
            <a:ext cx="2846681" cy="2127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99592" y="4437112"/>
            <a:ext cx="77048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dirty="0" smtClean="0">
                <a:solidFill>
                  <a:schemeClr val="tx1"/>
                </a:solidFill>
                <a:cs typeface="Calibri"/>
              </a:rPr>
              <a:t>Submitted to:			Submitted by:</a:t>
            </a:r>
          </a:p>
          <a:p>
            <a:pPr algn="l"/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Dr.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Mohit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Dua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Vinit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Aggarwal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(11710142 CS-1)</a:t>
            </a:r>
          </a:p>
          <a:p>
            <a:pPr algn="l"/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Dr.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Vikram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Singh			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Sushil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Kumar(11710201 CS-5)</a:t>
            </a:r>
          </a:p>
          <a:p>
            <a:pPr algn="l"/>
            <a:r>
              <a:rPr lang="en-GB" sz="2000" dirty="0" smtClean="0">
                <a:solidFill>
                  <a:schemeClr val="tx1"/>
                </a:solidFill>
                <a:cs typeface="Calibri"/>
              </a:rPr>
              <a:t>				</a:t>
            </a:r>
            <a:r>
              <a:rPr lang="en-GB" sz="2000" dirty="0" err="1" smtClean="0">
                <a:solidFill>
                  <a:schemeClr val="tx1"/>
                </a:solidFill>
                <a:cs typeface="Calibri"/>
              </a:rPr>
              <a:t>Bibhash</a:t>
            </a:r>
            <a:r>
              <a:rPr lang="en-GB" sz="2000" dirty="0" smtClean="0">
                <a:solidFill>
                  <a:schemeClr val="tx1"/>
                </a:solidFill>
                <a:cs typeface="Calibri"/>
              </a:rPr>
              <a:t> Kumar(11710210 Cs-5)</a:t>
            </a:r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4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D0755F-7667-4381-AAE7-1AAA3C390DA3}"/>
              </a:ext>
            </a:extLst>
          </p:cNvPr>
          <p:cNvSpPr>
            <a:spLocks noGrp="1"/>
          </p:cNvSpPr>
          <p:nvPr/>
        </p:nvSpPr>
        <p:spPr>
          <a:xfrm>
            <a:off x="251520" y="404664"/>
            <a:ext cx="727280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 Light"/>
              </a:rPr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0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Aim and Objective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9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MUSIC GENRE CLASSFICATION SYSTEM under supervision of Dr. Mantosh Biswas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CLASSFICATION SYSTEM under supervision of Dr. Mantosh Biswas</dc:title>
  <dc:creator>ASUS</dc:creator>
  <cp:lastModifiedBy>ASUS</cp:lastModifiedBy>
  <cp:revision>2</cp:revision>
  <dcterms:created xsi:type="dcterms:W3CDTF">2021-03-22T04:58:27Z</dcterms:created>
  <dcterms:modified xsi:type="dcterms:W3CDTF">2021-03-22T07:02:54Z</dcterms:modified>
</cp:coreProperties>
</file>