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7" d="100"/>
          <a:sy n="87" d="100"/>
        </p:scale>
        <p:origin x="63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020597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3ca10f52-4d2c-4c7e-bcf0-0ec7e578a01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5c9c8196-198b-4a3b-a098-94027ca29cd6/ReportSection?bookmarkGuid=4a4f650e-849b-4e17-ba66-e6a04ad98151&amp;bookmarkUsage=1&amp;ctid=5ad72628-d725-4520-b2fa-843878b32c4d&amp;fromEntryPoint=export&quot;"/>
    <we:property name="reportState" value="&quot;CONNECTED&quot;"/>
    <we:property name="reportEmbeddedTime" value="&quot;2023-05-06T10:34:06.549Z&quot;"/>
    <we:property name="creatorSessionId" value="&quot;f1412257-9204-4328-b62b-15bb1db6265b&quot;"/>
    <we:property name="creatorUserId" value="&quot;100320028C639F5E&quot;"/>
    <we:property name="creatorTenantId" value="&quot;5ad72628-d725-4520-b2fa-843878b32c4d&quot;"/>
    <we:property name="reportName" value="&quot;BTC_ETH_PowerBI&quot;"/>
    <we:property name="isFiltersActionButtonVisible" value="true"/>
    <we:property name="initialStateBookmark" value="&quot;H4sIAAAAAAAAA+1abU/jOBD+K6t8WL6Ek504TYKETlBYrcTLcsBxOp3QyrGnrXfTpHLcLr0V//3GTngpFNqtDvGWqqricTwzfvx4xnb905OqGuV8esiH4G1422X5fcj19w/U872ikX35snewdbz39XDrYBfF5ciosqi8jZ+e4boP5kxVY55bDSj859z3eJ4f8b4t9Xhege+NQFdlwXP1L9QvY5XRY7j0PbgY5aXmVuWJ4Qas2gm+jmW0TX8L0SIXRk3gBISppccwKrW5KvteVT85l2brrDJnsFsWhqsCFVsZIRR4GhIggkUiA5rFHSuvVNHPGxdv2p5ORxYHAxcmKy8sAtk31G81XV5iFzigliTjJCZBHPEYGHXd6KncNAaz6e7FSCM6iFmtrYt97ZdaCbTkUNBQVY3L3TIfD93T7oz8pBxrAcfQc1WFUWZqx+e0u/7nyc7vCLIqJd2kjJKUBoSQj7Uo2KRJTAOaMNb5qAr0acLzTSo/wgQKU20OVGVKPcUqkY8leLZPR7rExk7/jh0VKxuUP7oasCS9DXJ5jpJH8apyJUDPwOUNAQljH/qAY2EbISKj2paC6ga12aezK0IEvvdJl0PXrKFshhaeDgvfq3uD/fW9vwagwdlGOkllrodrOOJaVXdLe6qQzuV96Jmlx7UuuI49NBDHqj9wCveVqVFEiHg+tq0kvmTUENYCQtk6SddpfErIhvuuYWv8nLsf377K5wxAhbPa7DRTERxtV7Pke8NSLtKytg3mB0Bx4xsSRkvQ21Pn247SV3OZ+ndwe5HzxCJbByys+3YrMrkeVw19XqDj527IQmAR4z0Mj3GcxoJkTKQLg9mWnPBCYFy4G8m2+n0NfX41U17y8HXzsoKvaMVVfBoXDevYCqFPcC1n88SDpA7ukvptQFZPZMIFJSKKgKUAmSBcksWZ8S2TKWzJtAJkNZmYIEnEQ0jSKE6IDVOCvgsynVlv5kFDWjatgllNJwg7QRxQFkRhwNJAhElKXgSddk8/z0ITUUKTqPP/TjS08nYS3TNCVpMpwv1fEgW9NIpIRkBKCMS7JtMrTnTPCFlNJpmGWSISyTpSYERMgzhk74JMTdC+D80rTnTPiVkTm3AzRwJJgjTmgewICtn7XoTPYZO/uOOfFWiuxWC6j9bz+328rr9fdeXTGdeqPulsznieEafm9OzaJW/+UdOtXjnhhxuBrW6w8P4GruecEfpLHXe2yD6C7B9jru0paAvuE4B7UBZm8Ci0bThYBdcdPl0N1VeUeB9axq2yVslVAd0BTvS7C5a5B8nNdK+XMS0Pl0hLLUzL5pgWqeUSRovTEgmg/kdJ0rgXcdKTJIkJ5yGQ4H3sP37l3PZt5cZf2ci3a6126/UykW23Xu3W69XhOn/rtfi0NB9X6C3IOpG0m5EnC9T1oggkxDxkSUd2IhYkMhId9+/jo4M04n045BOFi4By9mKd00lpxGRHEA6cUc5CQOULdaohKr2vCzIWpBAzmckQ12w0pdGKupy6eVcAy7GpRlzAES9gzjU0nPO8kJa+j94fczdM69tm6IvK8kUXzuy901v34P4DqAocqwIrAAA=&quot;"/>
    <we:property name="bookmark" value="&quot;H4sIAAAAAAAAA+1abU/jOBD+K6t8gC/hZCfOGxI6LYXVSsetWOA4rVbo5NjT1rtpUjlul96K/35jJ7wUCu1Wh3hLVVXxOB7PPH48Y7v+6UlVjws++8RH4G17u1X1fcT193fU871yXkYZZ6Qfx3Eo0oTlSRbRHN+qxkZVZe1t//QM1wMwp6qe8MIqROHXM9/jRXHIB7bU50UNvjcGXVclL9S/0LyMVUZP4ML34HxcVJpblceGG7Bqp/g6ltEU+luIPXJh1BSOQZhGegTjSpvLsu/VzZMzab7OKnMd9qrScFWiYisjhALPQgJEsEjkQPMktvJalYOiNfG67clsbGExcG7y6twikH9D/VbTxQW6wAG1pDknCQmSiCfAqHOjrwrTdpjP9s/HGtFBzBptPfR1UGklsCeHgoa6bk3uVcVk5J725+TH1UQLOIK+qyqNMjM7XCe9rb+O935HkFUl6Q5llGQ0IIRsNKJgh6YJDWjKWLyhSrRpyosdKjdgCqWpd4aqNpWeYZUoJhI869OhrrCx079nR8XKhtWPngYsSW+bXJyh5EG86kIJ0HNweSNAwtiHAeBY2EaIyLjpS0F9jdr80+klIQLf+6CrkWvWMthS8vGw8L3GG/TX9/4eggbXN9JJKnM1XKMx16q+XfpDldKZfAB9s/K4NgXn2H0DcaQGQ6fwQJkGRYSIFxPbSuJLRo1gMyCUbZFsiyYnhGy77ya2xs+Z+/Htq3zBANQ4q81eOxXB0Xa9nnxvVMllWjZ3wfwAKK9tQ8JoCXp35mzbU/pyLlP/Fm7Pcp5YZJuAhXXfbkQm53Hd0ucZGn7mhiwEFjHex/CYJFkiSM5EtjSYvZdTXgqMC7cj2fvBQMOAX86U5zx8vaKq4R/sxVV8mJQt69gaoU9wLefzxL2kDm6T+nVA1kxkwgUlIoqAZQC5IFyS5ZnxNZMp7Mi0BmQNmZggacRDSLMoSYkNU4K+CTKdWmsWQUM6Nq2DWUMnCOMgCSgLojBgWSDCNCPPgk77Jx/noYkooWkU/78TDXt5PYnuCSFryBTh/i+Ngn4WRSQnICUE4k2T6QUnuieErCGTzMI8FalksRQYEbMgCdmbIFMbtO9C84IT3VNi1sYm3MyRQJIgS3ggY0Ehf9uL8AVs8pc7/lGB5loMZwfYe3HXx6v6u1WXNp1yrZqTzvaM5wlxak/PrkzyFh813fDKCd9dC2x1i4X3BbhecEbor3Tc2SH7ALKfJ1zbU9AO3EcA98+qNMMHoe3CwTq47vHZeqi+oMR73zJunbVKoUroDXGi316wLDxIbqd7s4zpeLhCWupgWjXHdEitljA6nFZIAM0/SpIm/YiTviRpQjgPgQRvY//xK+e2rys3/spGvltrdVuv54lst/Xqtl4vDtfFW6/lp6XFpEZrQTaJpNuMPFqgbhZFICHhIUtjGUcsSGUkYvfv44ODNOYD+MSnChcB1fzFOqeT0ojJWBAOnFHOQkDlS3WqESq9qwtyFmSQMJnLENdsNKPRmrqcukVXAKuJqcdcwCEvYcE1NJzzvJSWvg/eH3M3TG/ca/sPfs/I2+EqAAA=&quot;"/>
    <we:property name="embedUrl" value="&quot;/reportEmbed?reportId=5c9c8196-198b-4a3b-a098-94027ca29cd6&amp;config=eyJjbHVzdGVyVXJsIjoiaHR0cHM6Ly9XQUJJLVdFU1QtRVVST1BFLUUtUFJJTUFSWS1yZWRpcmVjdC5hbmFseXNpcy53aW5kb3dzLm5ldCIsImVtYmVkRmVhdHVyZXMiOnsibW9kZXJuRW1iZWQiOnRydWUsInVzYWdlTWV0cmljc1ZOZXh0Ijp0cnVlfX0%3D&amp;disableSensitivityBanner=true&quot;"/>
    <we:property name="datasetId" value="&quot;d3e01218-187e-4cdc-85de-9f6599a1eaca&quot;"/>
    <we:property name="pageName" value="&quot;ReportSection&quot;"/>
    <we:property name="pageDisplayName" value="&quot;BTC vs ETH&quot;"/>
    <we:property name="backgroundColor" value="&quot;#3A3A3A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Катя Васильковская</cp:lastModifiedBy>
  <cp:revision>3</cp:revision>
  <dcterms:created xsi:type="dcterms:W3CDTF">2018-06-07T21:39:02Z</dcterms:created>
  <dcterms:modified xsi:type="dcterms:W3CDTF">2023-05-06T10:36:19Z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