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7" d="100"/>
          <a:sy n="87" d="100"/>
        </p:scale>
        <p:origin x="63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ECA5021-E787-4CA3-8FB1-05ABB8F10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269269"/>
                  </p:ext>
                </p:extLst>
              </p:nvPr>
            </p:nvGraphicFramePr>
            <p:xfrm>
              <a:off x="215367" y="142362"/>
              <a:ext cx="11885375" cy="64877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ECA5021-E787-4CA3-8FB1-05ABB8F10F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367" y="142362"/>
                <a:ext cx="11885375" cy="6487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360B80E7-6A13-43F7-A973-359726C324FF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S2/jNhD+Kwtd9mIU1JvKLfE6RYFFGyRF9lDkMCJHMndlUaDoNG7g/14+/Ngk9rrIJrEb+BRzNCJn5pv5OBrkPuCi7xqY/Q4TDE6CMym/TUB9+xAGg6B9KEvDCmlYlUnKCGUxifIiM1qy00K2fXByH2hQNepr0U+hsRsa4V8BIYzmBaVpSqsiqViBmAQ3gwCa5gJqq1NB0+Mg6FD1soVG/IN+C/NIqynOBwHedY1UYA+60qDRHnZr1M3aGBj+Ehs7gGlxi1fItJdeYieVXqw5MMJ4xGkR8ZRnIZa59bD3T53xu/Xtoc6woWw1iNYYYGVlSkpERpI046RgKQDmVl6JRi9VZqO7TplomBjNOhvUofGilkowaALnn8Leu3MfDGUznbhfowfyKzlVDC+xco9aLfTM7HQuJf8EGoK5CdSFkiaMTj5soO+dcCz/Hio0B/LghMwHKxtO+S20zEgfG3CqhB5PUAtmV5+x0k5a1wpr0Aul0SvYbOVOdj5tFzimdnkp6rGz4YoZXT66NVF7ctQe7XNmGXhv7OIPow1aGrjjp9G/MZJetHWzyPF1Uv3pQekEDsegtK2s8qvJRptA5iWpOKqzmcuhT0It0zwaPI7CEbuXwm5+s2QVs83X76hiUbwejJetVmOFeZAnRZRQznNMcxpFCZQUd1LK9nJ+/eCuyWYd3egZ2c9A8Wdn/t7cnLvcyXNkWV7yiKYR5nFMSFn8BGjHOn4tDh684S182jSo6tmGe3hnLWiFOIHugMthMxRbafNXJafdC3LmOraeNaGKszANGQkpCxMWZSWGB9CIebePjdhhkcDuq6iZ9iZtkJ+BOnZkhwHiW3Zky7L13MLjxDRiGSVZRiJzv5dxEh0At7hcPVLL/5VavMVHdjkMHN+SXRaF68mFkYIlYZJUEMUlZTlB3P259/rksorgIbbPb2nFtg5udwsPZYOju+fW9kvH0H+nbhzI7j/bts0rdwa5bwRD9SDGwcR47EqoxtZUeONc6fxhAvu1uw9/XS9nygaKcyUn7rXFaLwyJzx1YuAr2do5CL6MDakvSKLlYsluvz2KTf/fecQv3OnbBkaD4BqaqZu1m10/C+39vfdio/nxtBUTaD4Y9GrRfrTv3PhccG9z68bT8EwkdwFElwibNz6DXjC74TK1NrLnyrzXmZUVBUkQKgqkTMI4LRmS2G7z48LEO13KR4XpPEgZi1KGIc3DiFY8TeCwJ2+rDvBdD942e+mTjoVVTDEPeUYzkkLECN392b9PyNbXybvGbIubHrQkLYoyiyjlvEhyhAL4zwxL99JOvkPMNnu5mG+n1LQKVVGSmFYs5ywL6UFD9n3z+K5R2+qoB65kNCRpxnjBiam2KIeY7Lwh+zGYv4/uR3dFbmqz5FT3HTC8gBY3NBMGemi5DfYPGwr3jwCrdmI+/xevgzEyniAAAA==&quot;"/>
    <we:property name="creatorSessionId" value="&quot;0570841e-65ee-4f32-ae51-9c576a77c5ed&quot;"/>
    <we:property name="creatorTenantId" value="&quot;5ad72628-d725-4520-b2fa-843878b32c4d&quot;"/>
    <we:property name="creatorUserId" value="&quot;100320028C639F5E&quot;"/>
    <we:property name="datasetId" value="&quot;00c1e224-e8e0-41e9-91c8-3944832e919b&quot;"/>
    <we:property name="embedUrl" value="&quot;/reportEmbed?reportId=77b93297-8fab-442f-831b-fc857a49a710&amp;config=eyJjbHVzdGVyVXJsIjoiaHR0cHM6Ly9XQUJJLVdFU1QtRVVST1BFLUUtUFJJTUFSWS1yZWRpcmVjdC5hbmFseXNpcy53aW5kb3dzLm5ldCIsImVtYmVkRmVhdHVyZXMiOnsibW9kZXJuRW1iZWQiOnRydWUsInVzYWdlTWV0cmljc1ZOZXh0Ijp0cnVlfX0%3D&amp;disableSensitivityBanner=true&quot;"/>
    <we:property name="initialStateBookmark" value="&quot;H4sIAAAAAAAAA+1ZTW/bOBD9KwtdejEW1DeVm+O6e+i2CZJFL4tgMSJHMltZFCg6G2/g/16SUuI2tSsgjRNt4JPNITWcmTfzOKJuPS7apoL1R1iid+KdSvllCerLb7438epednb2/sP04v0/H6cf5kYsGy1k3Xont54GVaL+JNoVVFaDEf59NfGgqs6htKMCqhYnXoOqlTVU4j/sFpsprVa4mXh401RSgVV5qUGjVXttlpux2dv/PTQ7AtPiGi+R6U56gY1Uuh9zYITxgNMs4DFPfMxTa3zbzTozh9fbTZ1hM1lrELUxwMrymOSIjERxwknGYgBMrbwQlb5bsp7fNMr4baKxbmy8ZsaLUirBoPKcfwrbzp1bbyar1dL9m38nv5QrxfACCzdVa6HXRtM7Kflb0OBtTKDOlTRhdPJZBW3rhAv570yh2ZB7J2Qzubdhyq+hZkb60ICpEnqxRC2YHf2JhXbSslRYgu4XzQ9gs5U72btV3eMY2+GFKBfOhktm1vL5tYnaD1u9oH3OLJvWdnBmVoOWBu7wx+hfGUkr6rLqc3ybVH91oDQCZwtQ2tZQ/tlko00g85BUHNXp2uXQW6Hu0jyYPIzCEbunwm5zdccqRs3nb6iiL94OjKetVmOFmUijLIgo5ynGKQ2CCHKKg5Syv5wPH9wt2WyjGzwi+xko/ujMfzE3Ny530hRZkuY8oHGAaRgSkme/ANqxjg/FwZNnPIWnVYWqXO84hwdrQSvEJTQjLofdUOylzT+UXDVPyJnb2HasCUWY+LHPiE+ZH7EgydEfQSPWuX1sxMZFAsNHUbVqTdogPwV17MjGAeJzdmR3ZdtxCw8j04gllCQJCcz5nodRMAJucbl6pJb/K7V0Fh/ZZRw4Pie79IXbkQsjGYv8KCogCHPKUoI4/Lp3eHK5j+AY2+fntGJfBzfcwkNe4fzmsbX91DHs3lMJYTTNKI1jWmRRwTLEaATZtu++cjDIbSUYqu9i7C2Nx66EuN3J+tF0Owns5iV30+jcNLwpjOud7k9QrazaN6fQCvbGhq0P3E5ucMvbg90EZRmJEAoKJI/8MM4ZktCq+Xna4Y3O5YO0cx7EjAUxQ5+mfkALHkcw7nul+/7mVV8r7faySzrmFyHF1OcJTUgMASN0+KX2JSHbkuWrxmyPmx1oUZxleRJQynkWpQgZ8F+5CnyRZukVYrbby/72NqbmICyynIS0YClniU9HDdm3rdGrRm2vox1wOaM+iRPGM05MtQUphGTwhGwXYH4fnI/uiNzVRMiVbhtgeA417mgmDPRQcxvsnzYU7jO35zYxtgjTGQ48YD9+37cfm81X35XGlYcfAAA=&quot;"/>
    <we:property name="isFiltersActionButtonVisible" value="true"/>
    <we:property name="pageDisplayName" value="&quot;Allergies_and_Allergens_Dashboard&quot;"/>
    <we:property name="pageName" value="&quot;ReportSectiondac0cd2d892d5d61eb71&quot;"/>
    <we:property name="reportEmbeddedTime" value="&quot;2023-04-13T19:50:19.691Z&quot;"/>
    <we:property name="reportName" value="&quot;Food_allergens_and_allergies_Dashboard&quot;"/>
    <we:property name="reportState" value="&quot;CONNECTED&quot;"/>
    <we:property name="reportUrl" value="&quot;/groups/me/reports/77b93297-8fab-442f-831b-fc857a49a710/ReportSectiondac0cd2d892d5d61eb71?bookmarkGuid=ac355f3d-04c3-4772-a0c3-c5d68b85f243&amp;bookmarkUsage=1&amp;ctid=5ad72628-d725-4520-b2fa-843878b32c4d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Катя Васильковская</cp:lastModifiedBy>
  <cp:revision>4</cp:revision>
  <dcterms:created xsi:type="dcterms:W3CDTF">2018-06-07T21:39:02Z</dcterms:created>
  <dcterms:modified xsi:type="dcterms:W3CDTF">2023-04-14T09:50:49Z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