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FC03BF-3FC4-48BD-A3C1-31424B64814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B567F0-6AD0-4011-875D-4D864C160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is a </a:t>
            </a:r>
            <a:r>
              <a:rPr lang="en-US" b="1" dirty="0" smtClean="0"/>
              <a:t>tentative relationship or testable /assumption/prediction/conjecture </a:t>
            </a:r>
            <a:r>
              <a:rPr lang="en-US" dirty="0" smtClean="0"/>
              <a:t>between two or more variables which gives a direction to a research.</a:t>
            </a:r>
          </a:p>
          <a:p>
            <a:endParaRPr lang="en-US" b="1" dirty="0" smtClean="0"/>
          </a:p>
          <a:p>
            <a:r>
              <a:rPr lang="en-US" dirty="0" smtClean="0"/>
              <a:t>Hypothesis is a </a:t>
            </a:r>
            <a:r>
              <a:rPr lang="en-US" b="1" dirty="0" smtClean="0"/>
              <a:t>propositional statement to assume something or certain occurrence </a:t>
            </a:r>
            <a:r>
              <a:rPr lang="en-US" dirty="0" smtClean="0"/>
              <a:t>without supporting empirical evidence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525963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en-US" dirty="0" smtClean="0"/>
              <a:t>It provides a direction to research.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helps in focusing to the research.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helps in devising research techniques.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prevents from visionless research.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predict the expected outcome of the research.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NECESSITY OF 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Literal </a:t>
            </a:r>
            <a:r>
              <a:rPr lang="en-IN" dirty="0" smtClean="0"/>
              <a:t>Meaning</a:t>
            </a:r>
          </a:p>
          <a:p>
            <a:pPr>
              <a:buNone/>
            </a:pPr>
            <a:r>
              <a:rPr lang="en-IN" sz="1600" dirty="0" smtClean="0"/>
              <a:t>	The </a:t>
            </a:r>
            <a:r>
              <a:rPr lang="en-IN" sz="1600" dirty="0" smtClean="0"/>
              <a:t>word ‘Hypothesis’ is derived from two Greek word, namely (Hypo </a:t>
            </a:r>
            <a:r>
              <a:rPr lang="en-IN" sz="1600" dirty="0" smtClean="0"/>
              <a:t>and Thesis)</a:t>
            </a:r>
          </a:p>
          <a:p>
            <a:pPr>
              <a:buNone/>
            </a:pPr>
            <a:endParaRPr lang="en-IN" sz="1600" dirty="0" smtClean="0"/>
          </a:p>
          <a:p>
            <a:pPr lvl="0">
              <a:buFont typeface="Arial" pitchFamily="34" charset="0"/>
              <a:buChar char="•"/>
            </a:pPr>
            <a:r>
              <a:rPr lang="en-IN" sz="1600" dirty="0" smtClean="0"/>
              <a:t>Hypo </a:t>
            </a:r>
            <a:r>
              <a:rPr lang="en-IN" sz="1600" dirty="0" smtClean="0"/>
              <a:t>- Tentative or subject to the verification.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en-IN" sz="1600" dirty="0" smtClean="0"/>
              <a:t>Thesis </a:t>
            </a:r>
            <a:r>
              <a:rPr lang="en-IN" sz="1600" dirty="0" smtClean="0"/>
              <a:t>–Statement about </a:t>
            </a:r>
            <a:r>
              <a:rPr lang="en-IN" sz="1600" dirty="0" smtClean="0"/>
              <a:t>the solution of a problem</a:t>
            </a:r>
            <a:endParaRPr lang="en-US" sz="1600" dirty="0" smtClean="0"/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Operational Meaning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Hypo – Composition of two or more variable which are to be verified.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Thesis – Position of these variable in the specific frame of reference.</a:t>
            </a:r>
            <a:endParaRPr lang="en-US" sz="1600" dirty="0" smtClean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MEANING OF 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IN" sz="2200" dirty="0" smtClean="0"/>
              <a:t>To serve its intended purpose and to be up to the mark in view of its great importance, the hypothesis must possess a number of characteristics.</a:t>
            </a:r>
          </a:p>
          <a:p>
            <a:pPr>
              <a:lnSpc>
                <a:spcPct val="170000"/>
              </a:lnSpc>
              <a:buNone/>
            </a:pPr>
            <a:endParaRPr lang="en-US" sz="2200" dirty="0" smtClean="0"/>
          </a:p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200" dirty="0" smtClean="0"/>
              <a:t>A good hypothesis is reasonable i.e. logically consistent.</a:t>
            </a:r>
          </a:p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200" dirty="0" smtClean="0"/>
              <a:t>A good hypothesis is in agreement with observed facts and established laws.</a:t>
            </a:r>
          </a:p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200" dirty="0" smtClean="0"/>
              <a:t>A good hypothesis permits the application of deductive reasoning. It should be verifiable and testable. A hypothesis can not be verified until deductions can be made from it which are capable of empirical verifications. It should be capable of being proved or refuted.</a:t>
            </a:r>
          </a:p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200" dirty="0" smtClean="0"/>
              <a:t>A good hypothesis is stated in as simple and unambiguous terms as possible.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CHARACTERISTICS </a:t>
            </a:r>
            <a:r>
              <a:rPr lang="en-IN" dirty="0" smtClean="0"/>
              <a:t>OF GOOD HYPOTHESIS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5429288"/>
          </a:xfrm>
        </p:spPr>
        <p:txBody>
          <a:bodyPr>
            <a:normAutofit fontScale="77500" lnSpcReduction="20000"/>
          </a:bodyPr>
          <a:lstStyle/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800" dirty="0" smtClean="0"/>
              <a:t>It should be so designed that its testing will provide an answer to the original problem which forms the primary purpose of the investigation.</a:t>
            </a:r>
          </a:p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800" dirty="0" smtClean="0"/>
              <a:t>It should be comprehensive enough to accommodate all observed facts.</a:t>
            </a:r>
          </a:p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800" dirty="0" smtClean="0"/>
              <a:t>It must be stated in final form early in the experiment before any attempt at verification is made.</a:t>
            </a:r>
          </a:p>
          <a:p>
            <a:pPr marL="566928" lvl="0" indent="-457200" fontAlgn="base">
              <a:lnSpc>
                <a:spcPct val="170000"/>
              </a:lnSpc>
              <a:buFont typeface="Arial" pitchFamily="34" charset="0"/>
              <a:buChar char="•"/>
            </a:pPr>
            <a:r>
              <a:rPr lang="en-US" sz="2800" dirty="0" smtClean="0"/>
              <a:t>A good hypothesis is expert. It is stated in a scientific and research like language and is not an ordinary statement.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4620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277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HYPOTHESIS</vt:lpstr>
      <vt:lpstr>Slide 2</vt:lpstr>
      <vt:lpstr>NECESSITY OF HYPOTHESIS</vt:lpstr>
      <vt:lpstr>MEANING OF HYPOTHESIS</vt:lpstr>
      <vt:lpstr> CHARACTERISTICS OF GOOD HYPOTHESIS </vt:lpstr>
      <vt:lpstr>Slide 6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</dc:title>
  <dc:creator>Vishnu. P</dc:creator>
  <cp:lastModifiedBy>Vishnu. P</cp:lastModifiedBy>
  <cp:revision>3</cp:revision>
  <dcterms:created xsi:type="dcterms:W3CDTF">2020-12-03T04:14:16Z</dcterms:created>
  <dcterms:modified xsi:type="dcterms:W3CDTF">2020-12-03T04:42:59Z</dcterms:modified>
</cp:coreProperties>
</file>