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01" r:id="rId2"/>
    <p:sldId id="38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85FB1-91C5-4BF7-80D8-C3A48103BEDF}" v="35" dt="2025-10-28T16:07:43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590" autoAdjust="0"/>
  </p:normalViewPr>
  <p:slideViewPr>
    <p:cSldViewPr showGuides="1"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ramreddy karri" userId="912f5ccdb8432d0e" providerId="LiveId" clId="{09300958-0930-49D6-9A91-EBB289531046}"/>
    <pc:docChg chg="undo custSel addSld delSld modSld">
      <pc:chgData name="Sairamreddy karri" userId="912f5ccdb8432d0e" providerId="LiveId" clId="{09300958-0930-49D6-9A91-EBB289531046}" dt="2025-10-28T16:07:43.381" v="981"/>
      <pc:docMkLst>
        <pc:docMk/>
      </pc:docMkLst>
      <pc:sldChg chg="addSp delSp modSp del mod">
        <pc:chgData name="Sairamreddy karri" userId="912f5ccdb8432d0e" providerId="LiveId" clId="{09300958-0930-49D6-9A91-EBB289531046}" dt="2025-10-28T11:08:29.086" v="828" actId="2696"/>
        <pc:sldMkLst>
          <pc:docMk/>
          <pc:sldMk cId="0" sldId="275"/>
        </pc:sldMkLst>
        <pc:spChg chg="add mod">
          <ac:chgData name="Sairamreddy karri" userId="912f5ccdb8432d0e" providerId="LiveId" clId="{09300958-0930-49D6-9A91-EBB289531046}" dt="2025-10-28T11:08:02.880" v="826" actId="478"/>
          <ac:spMkLst>
            <pc:docMk/>
            <pc:sldMk cId="0" sldId="275"/>
            <ac:spMk id="7" creationId="{3C874B89-C951-730B-F9C0-738E24DF1F75}"/>
          </ac:spMkLst>
        </pc:spChg>
        <pc:spChg chg="del">
          <ac:chgData name="Sairamreddy karri" userId="912f5ccdb8432d0e" providerId="LiveId" clId="{09300958-0930-49D6-9A91-EBB289531046}" dt="2025-10-28T11:08:02.880" v="826" actId="478"/>
          <ac:spMkLst>
            <pc:docMk/>
            <pc:sldMk cId="0" sldId="275"/>
            <ac:spMk id="17" creationId="{00000000-0000-0000-0000-000000000000}"/>
          </ac:spMkLst>
        </pc:spChg>
      </pc:sldChg>
      <pc:sldChg chg="modSp mod">
        <pc:chgData name="Sairamreddy karri" userId="912f5ccdb8432d0e" providerId="LiveId" clId="{09300958-0930-49D6-9A91-EBB289531046}" dt="2025-10-28T10:37:43.251" v="527" actId="20577"/>
        <pc:sldMkLst>
          <pc:docMk/>
          <pc:sldMk cId="0" sldId="301"/>
        </pc:sldMkLst>
        <pc:spChg chg="mod">
          <ac:chgData name="Sairamreddy karri" userId="912f5ccdb8432d0e" providerId="LiveId" clId="{09300958-0930-49D6-9A91-EBB289531046}" dt="2025-10-28T10:35:40.879" v="363" actId="20577"/>
          <ac:spMkLst>
            <pc:docMk/>
            <pc:sldMk cId="0" sldId="301"/>
            <ac:spMk id="2" creationId="{00000000-0000-0000-0000-000000000000}"/>
          </ac:spMkLst>
        </pc:spChg>
        <pc:spChg chg="mod">
          <ac:chgData name="Sairamreddy karri" userId="912f5ccdb8432d0e" providerId="LiveId" clId="{09300958-0930-49D6-9A91-EBB289531046}" dt="2025-10-28T10:37:43.251" v="527" actId="20577"/>
          <ac:spMkLst>
            <pc:docMk/>
            <pc:sldMk cId="0" sldId="301"/>
            <ac:spMk id="6" creationId="{00000000-0000-0000-0000-000000000000}"/>
          </ac:spMkLst>
        </pc:spChg>
      </pc:sldChg>
      <pc:sldChg chg="addSp modSp add del mod">
        <pc:chgData name="Sairamreddy karri" userId="912f5ccdb8432d0e" providerId="LiveId" clId="{09300958-0930-49D6-9A91-EBB289531046}" dt="2025-10-28T15:58:18.839" v="953" actId="47"/>
        <pc:sldMkLst>
          <pc:docMk/>
          <pc:sldMk cId="0" sldId="388"/>
        </pc:sldMkLst>
        <pc:spChg chg="mod">
          <ac:chgData name="Sairamreddy karri" userId="912f5ccdb8432d0e" providerId="LiveId" clId="{09300958-0930-49D6-9A91-EBB289531046}" dt="2025-10-28T09:53:40.266" v="46" actId="20577"/>
          <ac:spMkLst>
            <pc:docMk/>
            <pc:sldMk cId="0" sldId="388"/>
            <ac:spMk id="2" creationId="{00000000-0000-0000-0000-000000000000}"/>
          </ac:spMkLst>
        </pc:spChg>
        <pc:spChg chg="mod">
          <ac:chgData name="Sairamreddy karri" userId="912f5ccdb8432d0e" providerId="LiveId" clId="{09300958-0930-49D6-9A91-EBB289531046}" dt="2025-10-28T09:56:04.457" v="48" actId="5793"/>
          <ac:spMkLst>
            <pc:docMk/>
            <pc:sldMk cId="0" sldId="388"/>
            <ac:spMk id="3" creationId="{00000000-0000-0000-0000-000000000000}"/>
          </ac:spMkLst>
        </pc:spChg>
        <pc:spChg chg="add mod">
          <ac:chgData name="Sairamreddy karri" userId="912f5ccdb8432d0e" providerId="LiveId" clId="{09300958-0930-49D6-9A91-EBB289531046}" dt="2025-10-28T13:06:02.146" v="933" actId="20577"/>
          <ac:spMkLst>
            <pc:docMk/>
            <pc:sldMk cId="0" sldId="388"/>
            <ac:spMk id="7" creationId="{BAD69E10-1EDA-97D7-0B0A-77263E860536}"/>
          </ac:spMkLst>
        </pc:spChg>
      </pc:sldChg>
      <pc:sldChg chg="addSp delSp modSp mod">
        <pc:chgData name="Sairamreddy karri" userId="912f5ccdb8432d0e" providerId="LiveId" clId="{09300958-0930-49D6-9A91-EBB289531046}" dt="2025-10-28T10:02:09.540" v="121" actId="20577"/>
        <pc:sldMkLst>
          <pc:docMk/>
          <pc:sldMk cId="0" sldId="390"/>
        </pc:sldMkLst>
        <pc:spChg chg="mod">
          <ac:chgData name="Sairamreddy karri" userId="912f5ccdb8432d0e" providerId="LiveId" clId="{09300958-0930-49D6-9A91-EBB289531046}" dt="2025-10-28T10:00:03.744" v="94" actId="20577"/>
          <ac:spMkLst>
            <pc:docMk/>
            <pc:sldMk cId="0" sldId="390"/>
            <ac:spMk id="2" creationId="{00000000-0000-0000-0000-000000000000}"/>
          </ac:spMkLst>
        </pc:spChg>
        <pc:spChg chg="add mod">
          <ac:chgData name="Sairamreddy karri" userId="912f5ccdb8432d0e" providerId="LiveId" clId="{09300958-0930-49D6-9A91-EBB289531046}" dt="2025-10-28T10:02:09.540" v="121" actId="20577"/>
          <ac:spMkLst>
            <pc:docMk/>
            <pc:sldMk cId="0" sldId="390"/>
            <ac:spMk id="3" creationId="{C93D858B-F752-2FDA-AB6E-C338609EE21D}"/>
          </ac:spMkLst>
        </pc:spChg>
        <pc:spChg chg="del">
          <ac:chgData name="Sairamreddy karri" userId="912f5ccdb8432d0e" providerId="LiveId" clId="{09300958-0930-49D6-9A91-EBB289531046}" dt="2025-10-28T10:00:50.045" v="95"/>
          <ac:spMkLst>
            <pc:docMk/>
            <pc:sldMk cId="0" sldId="390"/>
            <ac:spMk id="4" creationId="{00000000-0000-0000-0000-000000000000}"/>
          </ac:spMkLst>
        </pc:spChg>
      </pc:sldChg>
      <pc:sldChg chg="addSp delSp modSp new mod">
        <pc:chgData name="Sairamreddy karri" userId="912f5ccdb8432d0e" providerId="LiveId" clId="{09300958-0930-49D6-9A91-EBB289531046}" dt="2025-10-28T10:15:00.276" v="160" actId="20577"/>
        <pc:sldMkLst>
          <pc:docMk/>
          <pc:sldMk cId="2872069535" sldId="391"/>
        </pc:sldMkLst>
        <pc:spChg chg="mod">
          <ac:chgData name="Sairamreddy karri" userId="912f5ccdb8432d0e" providerId="LiveId" clId="{09300958-0930-49D6-9A91-EBB289531046}" dt="2025-10-28T10:12:26.792" v="143" actId="20577"/>
          <ac:spMkLst>
            <pc:docMk/>
            <pc:sldMk cId="2872069535" sldId="391"/>
            <ac:spMk id="2" creationId="{45E19F10-134F-5E80-2575-BED9F8DB99BE}"/>
          </ac:spMkLst>
        </pc:spChg>
        <pc:spChg chg="del">
          <ac:chgData name="Sairamreddy karri" userId="912f5ccdb8432d0e" providerId="LiveId" clId="{09300958-0930-49D6-9A91-EBB289531046}" dt="2025-10-28T10:13:47.901" v="144"/>
          <ac:spMkLst>
            <pc:docMk/>
            <pc:sldMk cId="2872069535" sldId="391"/>
            <ac:spMk id="3" creationId="{FF41850D-2EAF-C297-D118-6959EAC6A26B}"/>
          </ac:spMkLst>
        </pc:spChg>
        <pc:spChg chg="add mod">
          <ac:chgData name="Sairamreddy karri" userId="912f5ccdb8432d0e" providerId="LiveId" clId="{09300958-0930-49D6-9A91-EBB289531046}" dt="2025-10-28T10:15:00.276" v="160" actId="20577"/>
          <ac:spMkLst>
            <pc:docMk/>
            <pc:sldMk cId="2872069535" sldId="391"/>
            <ac:spMk id="7" creationId="{38574C78-BD53-8D5B-C88E-FDD3D9FE60D7}"/>
          </ac:spMkLst>
        </pc:spChg>
      </pc:sldChg>
      <pc:sldChg chg="addSp delSp modSp new mod">
        <pc:chgData name="Sairamreddy karri" userId="912f5ccdb8432d0e" providerId="LiveId" clId="{09300958-0930-49D6-9A91-EBB289531046}" dt="2025-10-28T10:21:07.881" v="189" actId="20577"/>
        <pc:sldMkLst>
          <pc:docMk/>
          <pc:sldMk cId="2187632169" sldId="392"/>
        </pc:sldMkLst>
        <pc:spChg chg="mod">
          <ac:chgData name="Sairamreddy karri" userId="912f5ccdb8432d0e" providerId="LiveId" clId="{09300958-0930-49D6-9A91-EBB289531046}" dt="2025-10-28T10:19:25.119" v="174" actId="20577"/>
          <ac:spMkLst>
            <pc:docMk/>
            <pc:sldMk cId="2187632169" sldId="392"/>
            <ac:spMk id="2" creationId="{D493D2C9-F7BA-DEB0-C842-C3A4FC00E2C6}"/>
          </ac:spMkLst>
        </pc:spChg>
        <pc:spChg chg="del">
          <ac:chgData name="Sairamreddy karri" userId="912f5ccdb8432d0e" providerId="LiveId" clId="{09300958-0930-49D6-9A91-EBB289531046}" dt="2025-10-28T10:20:05.885" v="175"/>
          <ac:spMkLst>
            <pc:docMk/>
            <pc:sldMk cId="2187632169" sldId="392"/>
            <ac:spMk id="3" creationId="{D0E34B1D-F7DA-99DA-0143-62A9DF7938AB}"/>
          </ac:spMkLst>
        </pc:spChg>
        <pc:spChg chg="add mod">
          <ac:chgData name="Sairamreddy karri" userId="912f5ccdb8432d0e" providerId="LiveId" clId="{09300958-0930-49D6-9A91-EBB289531046}" dt="2025-10-28T10:21:07.881" v="189" actId="20577"/>
          <ac:spMkLst>
            <pc:docMk/>
            <pc:sldMk cId="2187632169" sldId="392"/>
            <ac:spMk id="7" creationId="{7E68C55A-2166-A6F4-DA7D-5333867F5419}"/>
          </ac:spMkLst>
        </pc:spChg>
      </pc:sldChg>
      <pc:sldChg chg="addSp delSp modSp new mod">
        <pc:chgData name="Sairamreddy karri" userId="912f5ccdb8432d0e" providerId="LiveId" clId="{09300958-0930-49D6-9A91-EBB289531046}" dt="2025-10-28T10:24:24.792" v="219" actId="123"/>
        <pc:sldMkLst>
          <pc:docMk/>
          <pc:sldMk cId="1470621137" sldId="393"/>
        </pc:sldMkLst>
        <pc:spChg chg="mod">
          <ac:chgData name="Sairamreddy karri" userId="912f5ccdb8432d0e" providerId="LiveId" clId="{09300958-0930-49D6-9A91-EBB289531046}" dt="2025-10-28T10:21:31.400" v="204" actId="20577"/>
          <ac:spMkLst>
            <pc:docMk/>
            <pc:sldMk cId="1470621137" sldId="393"/>
            <ac:spMk id="2" creationId="{416C995D-14D7-9EC3-6B98-1AFDA56A2D46}"/>
          </ac:spMkLst>
        </pc:spChg>
        <pc:spChg chg="del">
          <ac:chgData name="Sairamreddy karri" userId="912f5ccdb8432d0e" providerId="LiveId" clId="{09300958-0930-49D6-9A91-EBB289531046}" dt="2025-10-28T10:22:39.872" v="205"/>
          <ac:spMkLst>
            <pc:docMk/>
            <pc:sldMk cId="1470621137" sldId="393"/>
            <ac:spMk id="3" creationId="{50AF5D73-1647-FEA1-42B6-8FC564724845}"/>
          </ac:spMkLst>
        </pc:spChg>
        <pc:spChg chg="add mod">
          <ac:chgData name="Sairamreddy karri" userId="912f5ccdb8432d0e" providerId="LiveId" clId="{09300958-0930-49D6-9A91-EBB289531046}" dt="2025-10-28T10:24:24.792" v="219" actId="123"/>
          <ac:spMkLst>
            <pc:docMk/>
            <pc:sldMk cId="1470621137" sldId="393"/>
            <ac:spMk id="7" creationId="{FAD20D07-5BA9-3D68-DDEE-2F7CEE6EA4F0}"/>
          </ac:spMkLst>
        </pc:spChg>
      </pc:sldChg>
      <pc:sldChg chg="addSp delSp modSp new mod">
        <pc:chgData name="Sairamreddy karri" userId="912f5ccdb8432d0e" providerId="LiveId" clId="{09300958-0930-49D6-9A91-EBB289531046}" dt="2025-10-28T10:26:57.945" v="258" actId="20577"/>
        <pc:sldMkLst>
          <pc:docMk/>
          <pc:sldMk cId="2341407663" sldId="394"/>
        </pc:sldMkLst>
        <pc:spChg chg="mod">
          <ac:chgData name="Sairamreddy karri" userId="912f5ccdb8432d0e" providerId="LiveId" clId="{09300958-0930-49D6-9A91-EBB289531046}" dt="2025-10-28T10:25:28.679" v="243" actId="20577"/>
          <ac:spMkLst>
            <pc:docMk/>
            <pc:sldMk cId="2341407663" sldId="394"/>
            <ac:spMk id="2" creationId="{B9AE4632-F5E7-0FDC-F46F-21C79C34B063}"/>
          </ac:spMkLst>
        </pc:spChg>
        <pc:spChg chg="del">
          <ac:chgData name="Sairamreddy karri" userId="912f5ccdb8432d0e" providerId="LiveId" clId="{09300958-0930-49D6-9A91-EBB289531046}" dt="2025-10-28T10:26:29.815" v="244"/>
          <ac:spMkLst>
            <pc:docMk/>
            <pc:sldMk cId="2341407663" sldId="394"/>
            <ac:spMk id="3" creationId="{428AF2B4-C6A2-6AB8-21F2-8E429E116E17}"/>
          </ac:spMkLst>
        </pc:spChg>
        <pc:spChg chg="add mod">
          <ac:chgData name="Sairamreddy karri" userId="912f5ccdb8432d0e" providerId="LiveId" clId="{09300958-0930-49D6-9A91-EBB289531046}" dt="2025-10-28T10:26:57.945" v="258" actId="20577"/>
          <ac:spMkLst>
            <pc:docMk/>
            <pc:sldMk cId="2341407663" sldId="394"/>
            <ac:spMk id="7" creationId="{E3CC006E-0D4C-72DE-EC6B-E75A2FAFFDDE}"/>
          </ac:spMkLst>
        </pc:spChg>
      </pc:sldChg>
      <pc:sldChg chg="modSp new mod">
        <pc:chgData name="Sairamreddy karri" userId="912f5ccdb8432d0e" providerId="LiveId" clId="{09300958-0930-49D6-9A91-EBB289531046}" dt="2025-10-28T11:06:08.645" v="794" actId="14100"/>
        <pc:sldMkLst>
          <pc:docMk/>
          <pc:sldMk cId="4036133261" sldId="395"/>
        </pc:sldMkLst>
        <pc:spChg chg="mod">
          <ac:chgData name="Sairamreddy karri" userId="912f5ccdb8432d0e" providerId="LiveId" clId="{09300958-0930-49D6-9A91-EBB289531046}" dt="2025-10-28T10:28:26.145" v="280" actId="20577"/>
          <ac:spMkLst>
            <pc:docMk/>
            <pc:sldMk cId="4036133261" sldId="395"/>
            <ac:spMk id="2" creationId="{947D84F2-96B1-C0BB-C26B-133A12178436}"/>
          </ac:spMkLst>
        </pc:spChg>
        <pc:spChg chg="mod">
          <ac:chgData name="Sairamreddy karri" userId="912f5ccdb8432d0e" providerId="LiveId" clId="{09300958-0930-49D6-9A91-EBB289531046}" dt="2025-10-28T11:06:08.645" v="794" actId="14100"/>
          <ac:spMkLst>
            <pc:docMk/>
            <pc:sldMk cId="4036133261" sldId="395"/>
            <ac:spMk id="3" creationId="{FA03074F-C4C3-E061-A907-6326F652031F}"/>
          </ac:spMkLst>
        </pc:spChg>
      </pc:sldChg>
      <pc:sldChg chg="modSp new mod">
        <pc:chgData name="Sairamreddy karri" userId="912f5ccdb8432d0e" providerId="LiveId" clId="{09300958-0930-49D6-9A91-EBB289531046}" dt="2025-10-28T10:33:42.807" v="314" actId="1076"/>
        <pc:sldMkLst>
          <pc:docMk/>
          <pc:sldMk cId="1260123490" sldId="396"/>
        </pc:sldMkLst>
        <pc:spChg chg="mod">
          <ac:chgData name="Sairamreddy karri" userId="912f5ccdb8432d0e" providerId="LiveId" clId="{09300958-0930-49D6-9A91-EBB289531046}" dt="2025-10-28T10:31:20.016" v="292" actId="20577"/>
          <ac:spMkLst>
            <pc:docMk/>
            <pc:sldMk cId="1260123490" sldId="396"/>
            <ac:spMk id="2" creationId="{B56266D8-BC7D-E589-B13C-3794C5B271F9}"/>
          </ac:spMkLst>
        </pc:spChg>
        <pc:spChg chg="mod">
          <ac:chgData name="Sairamreddy karri" userId="912f5ccdb8432d0e" providerId="LiveId" clId="{09300958-0930-49D6-9A91-EBB289531046}" dt="2025-10-28T10:33:42.807" v="314" actId="1076"/>
          <ac:spMkLst>
            <pc:docMk/>
            <pc:sldMk cId="1260123490" sldId="396"/>
            <ac:spMk id="3" creationId="{B4474ABF-9100-8B1D-D17E-21B1219595CD}"/>
          </ac:spMkLst>
        </pc:spChg>
      </pc:sldChg>
      <pc:sldChg chg="modSp new mod">
        <pc:chgData name="Sairamreddy karri" userId="912f5ccdb8432d0e" providerId="LiveId" clId="{09300958-0930-49D6-9A91-EBB289531046}" dt="2025-10-28T11:05:37.357" v="783" actId="14100"/>
        <pc:sldMkLst>
          <pc:docMk/>
          <pc:sldMk cId="273500323" sldId="397"/>
        </pc:sldMkLst>
        <pc:spChg chg="mod">
          <ac:chgData name="Sairamreddy karri" userId="912f5ccdb8432d0e" providerId="LiveId" clId="{09300958-0930-49D6-9A91-EBB289531046}" dt="2025-10-28T10:34:16.487" v="344" actId="27636"/>
          <ac:spMkLst>
            <pc:docMk/>
            <pc:sldMk cId="273500323" sldId="397"/>
            <ac:spMk id="2" creationId="{12A8026E-9E96-CDC5-C78D-FC8F72F1ED08}"/>
          </ac:spMkLst>
        </pc:spChg>
        <pc:spChg chg="mod">
          <ac:chgData name="Sairamreddy karri" userId="912f5ccdb8432d0e" providerId="LiveId" clId="{09300958-0930-49D6-9A91-EBB289531046}" dt="2025-10-28T11:05:37.357" v="783" actId="14100"/>
          <ac:spMkLst>
            <pc:docMk/>
            <pc:sldMk cId="273500323" sldId="397"/>
            <ac:spMk id="3" creationId="{64C552C4-86B7-0EED-63A4-30D463044AB0}"/>
          </ac:spMkLst>
        </pc:spChg>
      </pc:sldChg>
      <pc:sldChg chg="addSp delSp modSp new mod">
        <pc:chgData name="Sairamreddy karri" userId="912f5ccdb8432d0e" providerId="LiveId" clId="{09300958-0930-49D6-9A91-EBB289531046}" dt="2025-10-28T11:07:21.671" v="810"/>
        <pc:sldMkLst>
          <pc:docMk/>
          <pc:sldMk cId="183288445" sldId="398"/>
        </pc:sldMkLst>
        <pc:spChg chg="mod">
          <ac:chgData name="Sairamreddy karri" userId="912f5ccdb8432d0e" providerId="LiveId" clId="{09300958-0930-49D6-9A91-EBB289531046}" dt="2025-10-28T11:06:23.457" v="809" actId="20577"/>
          <ac:spMkLst>
            <pc:docMk/>
            <pc:sldMk cId="183288445" sldId="398"/>
            <ac:spMk id="2" creationId="{394509D8-BD15-ACDA-17F8-8FF3CD6E8A25}"/>
          </ac:spMkLst>
        </pc:spChg>
        <pc:spChg chg="del">
          <ac:chgData name="Sairamreddy karri" userId="912f5ccdb8432d0e" providerId="LiveId" clId="{09300958-0930-49D6-9A91-EBB289531046}" dt="2025-10-28T11:07:21.671" v="810"/>
          <ac:spMkLst>
            <pc:docMk/>
            <pc:sldMk cId="183288445" sldId="398"/>
            <ac:spMk id="3" creationId="{EC6DEF9C-8352-B3DB-C215-3B7966020204}"/>
          </ac:spMkLst>
        </pc:spChg>
        <pc:picChg chg="add mod">
          <ac:chgData name="Sairamreddy karri" userId="912f5ccdb8432d0e" providerId="LiveId" clId="{09300958-0930-49D6-9A91-EBB289531046}" dt="2025-10-28T11:07:21.671" v="810"/>
          <ac:picMkLst>
            <pc:docMk/>
            <pc:sldMk cId="183288445" sldId="398"/>
            <ac:picMk id="8" creationId="{902E05D5-9BF1-192F-2DC3-9FA21D533E82}"/>
          </ac:picMkLst>
        </pc:picChg>
      </pc:sldChg>
      <pc:sldChg chg="addSp delSp modSp new mod">
        <pc:chgData name="Sairamreddy karri" userId="912f5ccdb8432d0e" providerId="LiveId" clId="{09300958-0930-49D6-9A91-EBB289531046}" dt="2025-10-28T11:07:53.129" v="825" actId="20577"/>
        <pc:sldMkLst>
          <pc:docMk/>
          <pc:sldMk cId="683372472" sldId="399"/>
        </pc:sldMkLst>
        <pc:spChg chg="mod">
          <ac:chgData name="Sairamreddy karri" userId="912f5ccdb8432d0e" providerId="LiveId" clId="{09300958-0930-49D6-9A91-EBB289531046}" dt="2025-10-28T11:07:53.129" v="825" actId="20577"/>
          <ac:spMkLst>
            <pc:docMk/>
            <pc:sldMk cId="683372472" sldId="399"/>
            <ac:spMk id="2" creationId="{874BAA61-0319-38A9-2B76-06C72476788E}"/>
          </ac:spMkLst>
        </pc:spChg>
        <pc:spChg chg="del">
          <ac:chgData name="Sairamreddy karri" userId="912f5ccdb8432d0e" providerId="LiveId" clId="{09300958-0930-49D6-9A91-EBB289531046}" dt="2025-10-28T11:07:40.007" v="812"/>
          <ac:spMkLst>
            <pc:docMk/>
            <pc:sldMk cId="683372472" sldId="399"/>
            <ac:spMk id="3" creationId="{4BAD3047-94CC-3DAF-959B-2CF9F9DE61C3}"/>
          </ac:spMkLst>
        </pc:spChg>
        <pc:picChg chg="add mod">
          <ac:chgData name="Sairamreddy karri" userId="912f5ccdb8432d0e" providerId="LiveId" clId="{09300958-0930-49D6-9A91-EBB289531046}" dt="2025-10-28T11:07:40.007" v="812"/>
          <ac:picMkLst>
            <pc:docMk/>
            <pc:sldMk cId="683372472" sldId="399"/>
            <ac:picMk id="8" creationId="{B1014C4F-A37D-6DBC-5EDA-EC468B572916}"/>
          </ac:picMkLst>
        </pc:picChg>
      </pc:sldChg>
      <pc:sldChg chg="addSp delSp modSp new del mod">
        <pc:chgData name="Sairamreddy karri" userId="912f5ccdb8432d0e" providerId="LiveId" clId="{09300958-0930-49D6-9A91-EBB289531046}" dt="2025-10-28T16:07:08.407" v="980" actId="47"/>
        <pc:sldMkLst>
          <pc:docMk/>
          <pc:sldMk cId="1347300051" sldId="400"/>
        </pc:sldMkLst>
        <pc:spChg chg="add mod">
          <ac:chgData name="Sairamreddy karri" userId="912f5ccdb8432d0e" providerId="LiveId" clId="{09300958-0930-49D6-9A91-EBB289531046}" dt="2025-10-28T11:10:44.061" v="832" actId="14100"/>
          <ac:spMkLst>
            <pc:docMk/>
            <pc:sldMk cId="1347300051" sldId="400"/>
            <ac:spMk id="5" creationId="{6642C9EA-0B7D-18B4-2D64-37CB5FA6CD15}"/>
          </ac:spMkLst>
        </pc:spChg>
        <pc:picChg chg="add del mod">
          <ac:chgData name="Sairamreddy karri" userId="912f5ccdb8432d0e" providerId="LiveId" clId="{09300958-0930-49D6-9A91-EBB289531046}" dt="2025-10-28T15:57:39.585" v="934" actId="21"/>
          <ac:picMkLst>
            <pc:docMk/>
            <pc:sldMk cId="1347300051" sldId="400"/>
            <ac:picMk id="7" creationId="{4A1B56E3-8B1E-130E-7852-AD4D3DA5E207}"/>
          </ac:picMkLst>
        </pc:picChg>
      </pc:sldChg>
      <pc:sldChg chg="addSp modSp new add del mod">
        <pc:chgData name="Sairamreddy karri" userId="912f5ccdb8432d0e" providerId="LiveId" clId="{09300958-0930-49D6-9A91-EBB289531046}" dt="2025-10-28T16:07:43.381" v="981"/>
        <pc:sldMkLst>
          <pc:docMk/>
          <pc:sldMk cId="1239487391" sldId="401"/>
        </pc:sldMkLst>
        <pc:spChg chg="mod">
          <ac:chgData name="Sairamreddy karri" userId="912f5ccdb8432d0e" providerId="LiveId" clId="{09300958-0930-49D6-9A91-EBB289531046}" dt="2025-10-28T15:59:04.856" v="979" actId="255"/>
          <ac:spMkLst>
            <pc:docMk/>
            <pc:sldMk cId="1239487391" sldId="401"/>
            <ac:spMk id="2" creationId="{6795444D-82BB-DB6B-D066-0406671FC8E2}"/>
          </ac:spMkLst>
        </pc:spChg>
        <pc:spChg chg="mod">
          <ac:chgData name="Sairamreddy karri" userId="912f5ccdb8432d0e" providerId="LiveId" clId="{09300958-0930-49D6-9A91-EBB289531046}" dt="2025-10-28T15:58:41.532" v="972" actId="20577"/>
          <ac:spMkLst>
            <pc:docMk/>
            <pc:sldMk cId="1239487391" sldId="401"/>
            <ac:spMk id="3" creationId="{95B8D79D-DDE3-752B-59B0-8802C36221AB}"/>
          </ac:spMkLst>
        </pc:spChg>
        <pc:picChg chg="add mod">
          <ac:chgData name="Sairamreddy karri" userId="912f5ccdb8432d0e" providerId="LiveId" clId="{09300958-0930-49D6-9A91-EBB289531046}" dt="2025-10-28T16:07:43.381" v="981"/>
          <ac:picMkLst>
            <pc:docMk/>
            <pc:sldMk cId="1239487391" sldId="401"/>
            <ac:picMk id="7" creationId="{B1DC5432-2D22-BB27-C719-38A8BEFAC789}"/>
          </ac:picMkLst>
        </pc:picChg>
      </pc:sldChg>
      <pc:sldChg chg="new del">
        <pc:chgData name="Sairamreddy karri" userId="912f5ccdb8432d0e" providerId="LiveId" clId="{09300958-0930-49D6-9A91-EBB289531046}" dt="2025-10-28T11:08:43.588" v="830" actId="680"/>
        <pc:sldMkLst>
          <pc:docMk/>
          <pc:sldMk cId="3468156230" sldId="4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94B3-44B9-44B7-85A7-F056FA607D4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10C5-081D-4FA6-9B78-BB56BEB475DD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60AF-72BE-4445-B200-736511B20555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10B6530B-5C68-4965-B8A9-8C18D26903BD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365F-315E-4D26-B736-3944439F5E09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E7AE-CF1A-4AE7-BD2C-F950D278A3DB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51F8-804C-441D-85CA-D64DC6F7840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29 October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94D0-F97F-48E4-A142-9DA61426748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A9B2-FBCA-4233-9590-C0754509BDB5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4881-3C1B-4E10-8E47-87CE42F43D14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444D-82BB-DB6B-D066-0406671F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6" y="3048001"/>
            <a:ext cx="8418513" cy="1143000"/>
          </a:xfrm>
        </p:spPr>
        <p:txBody>
          <a:bodyPr>
            <a:noAutofit/>
          </a:bodyPr>
          <a:lstStyle/>
          <a:p>
            <a:r>
              <a:rPr lang="en-IN" sz="4400" dirty="0"/>
              <a:t>CAMPUS LOST &amp; FOUND PORTAL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D79D-DDE3-752B-59B0-8802C3622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3113087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Kancharla Saran Kasyap</a:t>
            </a:r>
          </a:p>
          <a:p>
            <a:r>
              <a:rPr lang="en-IN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Reg.No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43110388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0955-F14B-0F55-E4B1-EC5C8787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365F-315E-4D26-B736-3944439F5E09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B0D0-0F33-0EBC-7443-1F62C529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8E42E-F310-095C-6D02-9D99CFF9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</a:t>
            </a:fld>
            <a:endParaRPr lang="en-US"/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B1DC5432-2D22-BB27-C719-38A8BEFAC7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36525"/>
            <a:ext cx="8610600" cy="169668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3948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026E-9E96-CDC5-C78D-FC8F72F1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552C4-86B7-0EED-63A4-30D46304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40" y="1339645"/>
            <a:ext cx="8229600" cy="78486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User Module: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module manages all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user-related operations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including registration, login, updates. It ensures user has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secure and personalized access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post, search, items.</a:t>
            </a:r>
          </a:p>
          <a:p>
            <a:pPr algn="just">
              <a:lnSpc>
                <a:spcPct val="17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Lost &amp; Found Module: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Handles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submission of lost and found item reports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with details. Supports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photo uploads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make identification and verification of items easier.</a:t>
            </a:r>
          </a:p>
          <a:p>
            <a:pPr algn="just">
              <a:lnSpc>
                <a:spcPct val="17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Search &amp; Match Module: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Enables users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browse and locate items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quickly using keyword or filter-based search. The system automatically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matches similar entries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between lost and found posts to speed up recovery.</a:t>
            </a:r>
          </a:p>
          <a:p>
            <a:pPr algn="just">
              <a:lnSpc>
                <a:spcPct val="17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Admin Module: Provides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administrator with tools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monitor system activity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verify posts, and handle user management. Maintains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accuracy and content moderation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prevent false or duplicate entries.</a:t>
            </a:r>
          </a:p>
          <a:p>
            <a:pPr algn="just">
              <a:lnSpc>
                <a:spcPct val="17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Security &amp; Database Module: Responsible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handling, encryption, and secure storage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user and item records in MySQL. Incorporates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and access control mechanisms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protect sensitive information.</a:t>
            </a:r>
          </a:p>
          <a:p>
            <a:endParaRPr lang="en-I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BA165-4136-202F-DD6D-56FB6513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C75EB-7A5D-1598-9BEB-10300F22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A38E2-C02C-3C12-2EE2-A66C1E47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9D8-BD15-ACDA-17F8-8FF3CD6E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2E05D5-9BF1-192F-2DC3-9FA21D533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6" y="1600200"/>
            <a:ext cx="8057347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514B-0278-F7F0-FAC2-F7F97A27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36C7-51B6-5F21-E250-0482C4A5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A0B8-20BC-70E3-E27C-2092616F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AA61-0319-38A9-2B76-06C72476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014C4F-A37D-6DBC-5EDA-EC468B572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6" y="1600200"/>
            <a:ext cx="8057347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B9A37-C6CB-9067-98C2-91CC5236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C5058-BBF7-25B6-39A8-99E4AB75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564C-2563-8E44-ED89-011257FB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7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CONCLUSION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A9F4-4DB3-4EF1-A315-68E41BB689F2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8940" y="1143000"/>
            <a:ext cx="840260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Campus Lost and Found Portal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successfully provides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digital solution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manage lost and found items within the campus.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replaces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manual, time-consuming process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an efficient and automated web-based system.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portal enhances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communication between users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improves the chances of item recovery.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Admin verification and secure login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ensure reliability and prevent misuse.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use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Java full-stack technologies (Spring Boot, MySQL,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makes the system robust and scalable.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Search filters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add convenience and speed to the item retrieval process. The project promotes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digitalization, transparency, and user trust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within the campus environment.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the future, features like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mobile app integration, QR-based tracking, and AI-based image matching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can further enhance system efficiency.</a:t>
            </a:r>
          </a:p>
          <a:p>
            <a:pPr algn="just"/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993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AD69E10-1EDA-97D7-0B0A-77263E860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40" y="1325884"/>
            <a:ext cx="8464060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Campus Lost &amp; Found Portal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full-stack 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built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Boot, and MySQL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students and staff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report, search, and claim lost or found items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the campus.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designed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dynamic content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register, log in, post lost/found items, upload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communicate securely.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and filter mechanism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users to find items easily based on category, date, or location.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enhances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campus efficiency and trust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reducing lost item.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EXISTING SYSTEM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3D858B-F752-2FDA-AB6E-C338609EE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8940" y="1536412"/>
            <a:ext cx="8464060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most campuses,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lost and found processes are handled manually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using notice boards or physical registers.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centralized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exists to record or track lost and found items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 in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the finder and the owner results.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Records, if maintained,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paper-based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are prone to loss, damage, or duplication.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Searching for a particular 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among manual entries is time-consumin</a:t>
            </a:r>
            <a:r>
              <a:rPr lang="en-US" altLang="en-US" sz="1800" dirty="0">
                <a:latin typeface="Arial" panose="020B0604020202020204" pitchFamily="34" charset="0"/>
              </a:rPr>
              <a:t>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existing approach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lacks notifications or tracking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causing inconvenience to users.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the manual system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inefficient, unorganized, and not scalable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large campus populations.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9F10-134F-5E80-2575-BED9F8DB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88875-6FA3-4D09-A4EB-EA8D1CC6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FC602-0BC3-64BC-6680-7E134D2E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9AF3-38FE-EF53-BC82-EB796B59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8574C78-BD53-8D5B-C88E-FDD3D9FE60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09549"/>
            <a:ext cx="8229600" cy="44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Campus Lost and Found Portal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digital platform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manage all lost and found activities within the campus.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register, log in, and securely report lost or found 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the web application.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 uses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(MySQL)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store all item details, user information, and communication logs.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(Spring Boot)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smooth data handling, validation, and processing.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(JavaScript + CSS)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offers an interactive and user-friendly interface.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images and descriptions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help identify items accurately.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and filter feature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users to quickly find matching lost or found items.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helps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time, improve efficiency, and ensure transparency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item recovery process.</a:t>
            </a:r>
          </a:p>
        </p:txBody>
      </p:sp>
    </p:spTree>
    <p:extLst>
      <p:ext uri="{BB962C8B-B14F-4D97-AF65-F5344CB8AC3E}">
        <p14:creationId xmlns:p14="http://schemas.microsoft.com/office/powerpoint/2010/main" val="287206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D2C9-F7BA-DEB0-C842-C3A4FC00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25E1-A7E2-8655-1CAC-A19DE656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C97D-F1CF-D22D-FD5B-5487FEC2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0273D-3FFC-0530-9C42-2ADF4540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68C55A-2166-A6F4-DA7D-5333867F54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8940" y="1286478"/>
            <a:ext cx="8387860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online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managing lost and found items      within the campus.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Saves time and effort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eliminating manual record and physical visits.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search and retrieval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lost items using advanced filters and  categories.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user 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unauthorized access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between finder and owner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an integrated system.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and permanent digital 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minimizing data loss.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improves accessibility for students, faculty, and staff.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Scalable and flexible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architecture allows easy future expansion or feature integration.</a:t>
            </a:r>
          </a:p>
        </p:txBody>
      </p:sp>
    </p:spTree>
    <p:extLst>
      <p:ext uri="{BB962C8B-B14F-4D97-AF65-F5344CB8AC3E}">
        <p14:creationId xmlns:p14="http://schemas.microsoft.com/office/powerpoint/2010/main" val="218763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995D-14D7-9EC3-6B98-1AFDA56A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2C859-2905-2B94-7C4D-ADC05645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88D8-1ED8-F8DC-AD09-FFA9CB19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FB78B-CFE5-E70D-37C7-2505B50D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AD20D07-5BA9-3D68-DDEE-2F7CEE6EA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26402"/>
            <a:ext cx="8001000" cy="442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Requires a stable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internet connection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access and operation; not usable when offline.​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Potential for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false or inaccurate item report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 or claims by users if not properly verified.​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Needs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regular admin monitoring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prevent misuse or fraud and to resolve claim disputes.​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Security concerns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may arise if personal data or contact information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not adequately protected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Users unfamiliar with web technology or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first-time users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may face usability challenges and need guidance.</a:t>
            </a:r>
          </a:p>
        </p:txBody>
      </p:sp>
    </p:spTree>
    <p:extLst>
      <p:ext uri="{BB962C8B-B14F-4D97-AF65-F5344CB8AC3E}">
        <p14:creationId xmlns:p14="http://schemas.microsoft.com/office/powerpoint/2010/main" val="147062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4632-F5E7-0FDC-F46F-21C79C34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35FE-A7F6-9B7B-3D72-1F071013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9196B-DB7B-AC20-A535-A6550C94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480F-1E5A-BF21-60A5-8510F3E6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3CC006E-0D4C-72DE-EC6B-E75A2FAFFD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19321"/>
            <a:ext cx="7696200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Intel Core i3 or higher (recommended i5/i7 for better    performance).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Minimum 4 GB (8 GB recommended for smooth operation).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Hard Disk: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least 250 GB storage capacity for database and project files.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 15” or larger display for clear interface visibility.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Keyboard and Mouse: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 input and navigation.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UPS (Uninterrupted Power Supply):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data loss during power interruptions.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Internet Connection: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stable access for users and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234140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84F2-96B1-C0BB-C26B-133A1217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074F-C4C3-E061-A907-6326F652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1" y="1219200"/>
            <a:ext cx="8229600" cy="50292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Operating System:</a:t>
            </a:r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 Windows 10 / 11, Linux (Ubuntu), or macOS.</a:t>
            </a:r>
          </a:p>
          <a:p>
            <a:pPr algn="just">
              <a:lnSpc>
                <a:spcPct val="170000"/>
              </a:lnSpc>
            </a:pP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 Java (JDK 17 or above recommended).</a:t>
            </a:r>
          </a:p>
          <a:p>
            <a:pPr algn="just">
              <a:lnSpc>
                <a:spcPct val="170000"/>
              </a:lnSpc>
            </a:pP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Backend Framework:</a:t>
            </a:r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 Spring Boot (for REST API and business logic).</a:t>
            </a:r>
          </a:p>
          <a:p>
            <a:pPr algn="just">
              <a:lnSpc>
                <a:spcPct val="170000"/>
              </a:lnSpc>
            </a:pP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Frontend Technologies:</a:t>
            </a:r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 HTML, CSS, JavaScript for dynamic web pages).</a:t>
            </a:r>
          </a:p>
          <a:p>
            <a:pPr algn="just">
              <a:lnSpc>
                <a:spcPct val="170000"/>
              </a:lnSpc>
            </a:pP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Database:</a:t>
            </a:r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 MySQL (for data storage and retrieval).</a:t>
            </a:r>
          </a:p>
          <a:p>
            <a:pPr algn="just">
              <a:lnSpc>
                <a:spcPct val="170000"/>
              </a:lnSpc>
            </a:pP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Server:</a:t>
            </a:r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 Apache Tomcat (embedded in Spring Boot).</a:t>
            </a:r>
          </a:p>
          <a:p>
            <a:pPr algn="just">
              <a:lnSpc>
                <a:spcPct val="170000"/>
              </a:lnSpc>
            </a:pP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IDE (Integrated Development Environment):</a:t>
            </a:r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 VS Code.</a:t>
            </a:r>
          </a:p>
          <a:p>
            <a:pPr algn="just">
              <a:lnSpc>
                <a:spcPct val="170000"/>
              </a:lnSpc>
            </a:pP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Build Tool:</a:t>
            </a:r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 Maven(for dependency management).</a:t>
            </a:r>
          </a:p>
          <a:p>
            <a:pPr algn="just">
              <a:lnSpc>
                <a:spcPct val="170000"/>
              </a:lnSpc>
            </a:pP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</a:t>
            </a:r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 Git / GitHub (for code management and collaboration).</a:t>
            </a:r>
          </a:p>
          <a:p>
            <a:pPr algn="just">
              <a:lnSpc>
                <a:spcPct val="170000"/>
              </a:lnSpc>
            </a:pP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Web Browser:</a:t>
            </a:r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 Google Chrome / Mozilla Firefox / Microsoft Edge (for testing and access).</a:t>
            </a:r>
          </a:p>
          <a:p>
            <a:pPr algn="just">
              <a:lnSpc>
                <a:spcPct val="170000"/>
              </a:lnSpc>
            </a:pPr>
            <a:r>
              <a:rPr lang="en-IN" sz="6400" b="1" dirty="0">
                <a:latin typeface="Arial" panose="020B0604020202020204" pitchFamily="34" charset="0"/>
                <a:cs typeface="Arial" panose="020B0604020202020204" pitchFamily="34" charset="0"/>
              </a:rPr>
              <a:t>Postman / Swagger:</a:t>
            </a:r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 For API testing and documentation.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041AE-B6F4-741E-09EA-22DA869E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4929-7CB6-8A9C-3B45-70564F68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0952-E3D7-64DB-FCA2-24518B50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66D8-BC7D-E589-B13C-3794C5B2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4ABF-9100-8B1D-D17E-21B12195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10" y="1295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>User Module:</a:t>
            </a:r>
            <a:endParaRPr lang="en-US" sz="6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Handles user registration, login, and profile management.</a:t>
            </a:r>
          </a:p>
          <a:p>
            <a:pPr>
              <a:lnSpc>
                <a:spcPct val="170000"/>
              </a:lnSpc>
            </a:pP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>Lost &amp; Found Module:</a:t>
            </a:r>
            <a:endParaRPr lang="en-US" sz="6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Allows users to post details of lost or found items with images and descriptions.</a:t>
            </a:r>
          </a:p>
          <a:p>
            <a:pPr>
              <a:lnSpc>
                <a:spcPct val="170000"/>
              </a:lnSpc>
            </a:pP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>Search &amp; Match Module:</a:t>
            </a:r>
            <a:endParaRPr lang="en-US" sz="6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Enables users to search items and automatically suggests possible matches.</a:t>
            </a:r>
          </a:p>
          <a:p>
            <a:pPr>
              <a:lnSpc>
                <a:spcPct val="170000"/>
              </a:lnSpc>
            </a:pP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>Admin Module:</a:t>
            </a:r>
            <a:endParaRPr lang="en-US" sz="6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Admin reviews posts, manages users, and maintains system data.</a:t>
            </a:r>
          </a:p>
          <a:p>
            <a:pPr>
              <a:lnSpc>
                <a:spcPct val="170000"/>
              </a:lnSpc>
            </a:pP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>Security &amp; Database Module:</a:t>
            </a:r>
            <a:endParaRPr lang="en-US" sz="6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Ensures data protection, authentication, and efficient database operations.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97A9-8746-C355-2F55-36C80587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1198-7BF4-EEC3-1A7E-0348069A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E5EF1-FE5E-19EB-9F3F-4A04915F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34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1275</Words>
  <Application>Microsoft Office PowerPoint</Application>
  <PresentationFormat>On-screen Show (4:3)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Custom Design</vt:lpstr>
      <vt:lpstr>CAMPUS LOST &amp; FOUND PORTAL </vt:lpstr>
      <vt:lpstr>ABSTRACT</vt:lpstr>
      <vt:lpstr>EXISTING SYSTEM </vt:lpstr>
      <vt:lpstr>PROPOSED SYSTEM</vt:lpstr>
      <vt:lpstr>ADVANTAGES</vt:lpstr>
      <vt:lpstr>DISADVANTAGES</vt:lpstr>
      <vt:lpstr>HARDWARE REQUIREMENTS</vt:lpstr>
      <vt:lpstr>SOFTWARE REQUIREMENTS</vt:lpstr>
      <vt:lpstr>MODULES</vt:lpstr>
      <vt:lpstr>MODULE DESCRIPTION</vt:lpstr>
      <vt:lpstr>SAMPLE OUTPUT</vt:lpstr>
      <vt:lpstr>SAMPLE OUTPUT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kasyap kancharla</cp:lastModifiedBy>
  <cp:revision>134</cp:revision>
  <dcterms:created xsi:type="dcterms:W3CDTF">2019-11-06T07:48:00Z</dcterms:created>
  <dcterms:modified xsi:type="dcterms:W3CDTF">2025-10-29T06:49:36Z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26C965DCC8F94B56AF33BB737A8A4E09_13</vt:lpwstr>
  </property>
  <property fmtid="{D5CDD505-2E9C-101B-9397-08002B2CF9AE}" pid="3" name="KSOProductBuildVer">
    <vt:lpwstr>1033-12.2.0.22549</vt:lpwstr>
  </property>
</Properties>
</file>