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1/24/2022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1/24/2022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api2.binance.com/api/v3/ticker/24h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9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8.jp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KIRPT</a:t>
            </a:r>
            <a:r>
              <a:rPr lang="hu-HU" sz="4800" dirty="0"/>
              <a:t>Ó mobil </a:t>
            </a:r>
            <a:r>
              <a:rPr lang="hu-HU" sz="4800" dirty="0" err="1"/>
              <a:t>aplikáció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hu-HU" dirty="0"/>
              <a:t>Kasza SÁNDOR</a:t>
            </a:r>
            <a:br>
              <a:rPr lang="hu-HU" dirty="0"/>
            </a:br>
            <a:r>
              <a:rPr lang="hu-HU" dirty="0" err="1"/>
              <a:t>gi</a:t>
            </a:r>
            <a:r>
              <a:rPr lang="hu-HU" dirty="0"/>
              <a:t>. III év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hu-HU" dirty="0"/>
              <a:t>Rövid bemutató</a:t>
            </a:r>
            <a:br>
              <a:rPr lang="hu-HU" dirty="0"/>
            </a:b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alkalmazás több mint 1000 </a:t>
            </a:r>
            <a:r>
              <a:rPr lang="hu-HU" dirty="0" err="1"/>
              <a:t>kriptó</a:t>
            </a:r>
            <a:r>
              <a:rPr lang="hu-HU" dirty="0"/>
              <a:t> értékét kérdezi le és jeleníti meg lista formában.</a:t>
            </a:r>
          </a:p>
          <a:p>
            <a:r>
              <a:rPr lang="hu-HU" dirty="0"/>
              <a:t>A </a:t>
            </a:r>
            <a:r>
              <a:rPr lang="hu-HU" dirty="0" err="1"/>
              <a:t>kriptok</a:t>
            </a:r>
            <a:r>
              <a:rPr lang="en-US" dirty="0"/>
              <a:t>: n</a:t>
            </a:r>
            <a:r>
              <a:rPr lang="hu-HU" dirty="0"/>
              <a:t>év, volumen , jelenlegi ár , kezdő ár, napi alacsony ár, napi </a:t>
            </a:r>
            <a:r>
              <a:rPr lang="hu-HU" dirty="0" err="1"/>
              <a:t>maxár</a:t>
            </a:r>
            <a:r>
              <a:rPr lang="hu-HU" dirty="0"/>
              <a:t> tárolja.</a:t>
            </a:r>
          </a:p>
          <a:p>
            <a:r>
              <a:rPr lang="hu-HU" dirty="0"/>
              <a:t>Azért választottam ezt a témát mert összefügg az államvizsgámmal.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0126B-B1DD-418D-803C-7163235B5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482" y="3552724"/>
            <a:ext cx="7135780" cy="17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hu-HU" dirty="0" err="1"/>
              <a:t>Api</a:t>
            </a:r>
            <a:r>
              <a:rPr lang="hu-HU" dirty="0"/>
              <a:t> </a:t>
            </a:r>
            <a:br>
              <a:rPr lang="hu-HU" dirty="0"/>
            </a:b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Api</a:t>
            </a:r>
            <a:r>
              <a:rPr lang="hu-HU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amit használtam teljesen ingyenes nem tartalmaz API kulcsot.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https://api2.binance.com/api/v3/ticker/24hr</a:t>
            </a:r>
            <a:r>
              <a:rPr lang="hu-HU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ezt az oldalt használom az államvizsgámhoz is.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69159-E49D-4F71-B3B4-AFCDF9771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652" y="2941661"/>
            <a:ext cx="7104090" cy="974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1F0AB-7B30-4427-8930-F8876E027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768" y="4034214"/>
            <a:ext cx="4060464" cy="80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hu-HU" dirty="0"/>
              <a:t>ADATMEGJELENÍTÉS</a:t>
            </a:r>
            <a:br>
              <a:rPr lang="hu-HU" dirty="0"/>
            </a:b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822" y="2015732"/>
            <a:ext cx="5433816" cy="3450613"/>
          </a:xfrm>
        </p:spPr>
        <p:txBody>
          <a:bodyPr/>
          <a:lstStyle/>
          <a:p>
            <a:pPr lvl="0"/>
            <a:r>
              <a:rPr lang="hu-HU" dirty="0"/>
              <a:t>Jsonschema2pojo-t használtam azokat az adatokat amire szükségem van </a:t>
            </a:r>
            <a:r>
              <a:rPr lang="hu-HU" dirty="0" err="1"/>
              <a:t>TodoAdapter</a:t>
            </a:r>
            <a:r>
              <a:rPr lang="hu-HU" dirty="0"/>
              <a:t> osztályomba </a:t>
            </a:r>
            <a:r>
              <a:rPr lang="hu-HU" dirty="0" err="1"/>
              <a:t>könyedén</a:t>
            </a:r>
            <a:r>
              <a:rPr lang="hu-HU" dirty="0"/>
              <a:t> be tudjam </a:t>
            </a:r>
            <a:r>
              <a:rPr lang="hu-HU" dirty="0" err="1"/>
              <a:t>ileszteni</a:t>
            </a:r>
            <a:r>
              <a:rPr lang="hu-HU" dirty="0"/>
              <a:t>.</a:t>
            </a:r>
          </a:p>
          <a:p>
            <a:pPr lvl="0"/>
            <a:r>
              <a:rPr lang="hu-HU" dirty="0" err="1"/>
              <a:t>Todo</a:t>
            </a:r>
            <a:r>
              <a:rPr lang="en-US" dirty="0"/>
              <a:t>_item.xml </a:t>
            </a:r>
            <a:r>
              <a:rPr lang="en-US" dirty="0" err="1"/>
              <a:t>guiban</a:t>
            </a:r>
            <a:r>
              <a:rPr lang="en-US" dirty="0"/>
              <a:t> </a:t>
            </a:r>
            <a:r>
              <a:rPr lang="en-US" dirty="0" err="1"/>
              <a:t>megterveztem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</a:t>
            </a:r>
            <a:r>
              <a:rPr lang="hu-HU" dirty="0" err="1"/>
              <a:t>ézzen</a:t>
            </a:r>
            <a:r>
              <a:rPr lang="hu-HU" dirty="0"/>
              <a:t> ki az </a:t>
            </a:r>
            <a:r>
              <a:rPr lang="hu-HU" dirty="0" err="1"/>
              <a:t>alkalamazás</a:t>
            </a:r>
            <a:r>
              <a:rPr lang="hu-HU" dirty="0"/>
              <a:t>. 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45278-176B-47C6-AC3C-C7769A316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84" y="1720040"/>
            <a:ext cx="3741744" cy="11964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030DE-3494-4FCD-872E-6D318F482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30" y="3216110"/>
            <a:ext cx="4740051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 fontScale="90000"/>
          </a:bodyPr>
          <a:lstStyle/>
          <a:p>
            <a:r>
              <a:rPr lang="hu-HU" dirty="0"/>
              <a:t>TESZTELÉS</a:t>
            </a:r>
            <a:br>
              <a:rPr lang="hu-HU" dirty="0"/>
            </a:br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455" y="1607157"/>
            <a:ext cx="3600000" cy="3836725"/>
          </a:xfrm>
        </p:spPr>
        <p:txBody>
          <a:bodyPr/>
          <a:lstStyle/>
          <a:p>
            <a:r>
              <a:rPr lang="hu-HU" dirty="0"/>
              <a:t>A tesztelést saját telefonom végeztem el, </a:t>
            </a:r>
            <a:r>
              <a:rPr lang="hu-HU" dirty="0" err="1"/>
              <a:t>ahoz</a:t>
            </a:r>
            <a:r>
              <a:rPr lang="hu-HU" dirty="0"/>
              <a:t> hogy </a:t>
            </a:r>
            <a:r>
              <a:rPr lang="hu-HU" dirty="0" err="1"/>
              <a:t>müködjön</a:t>
            </a:r>
            <a:r>
              <a:rPr lang="hu-HU" dirty="0"/>
              <a:t> az applikáció internet elérésre van szükség mivel ez nem </a:t>
            </a:r>
            <a:r>
              <a:rPr lang="hu-HU" dirty="0" err="1"/>
              <a:t>lokáis</a:t>
            </a:r>
            <a:r>
              <a:rPr lang="hu-HU" dirty="0"/>
              <a:t> API.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DA593D-FA2B-4DDE-9ACB-55A516C30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142" y="243287"/>
            <a:ext cx="2286000" cy="50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334B77-550E-49C9-A5E4-D1E83AFA5D13}"/>
              </a:ext>
            </a:extLst>
          </p:cNvPr>
          <p:cNvSpPr txBox="1"/>
          <p:nvPr/>
        </p:nvSpPr>
        <p:spPr>
          <a:xfrm>
            <a:off x="7647351" y="5368761"/>
            <a:ext cx="178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van internet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F48612-36BE-42E9-BB2A-D2AC3FDD4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8091" y="288760"/>
            <a:ext cx="2286000" cy="50800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F6E599-8D45-4050-B852-D25CEEC8C95F}"/>
              </a:ext>
            </a:extLst>
          </p:cNvPr>
          <p:cNvSpPr txBox="1"/>
          <p:nvPr/>
        </p:nvSpPr>
        <p:spPr>
          <a:xfrm>
            <a:off x="10901091" y="5368761"/>
            <a:ext cx="1625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nincs internet</a:t>
            </a:r>
          </a:p>
          <a:p>
            <a:endParaRPr lang="en-US" dirty="0"/>
          </a:p>
        </p:txBody>
      </p:sp>
      <p:pic>
        <p:nvPicPr>
          <p:cNvPr id="22" name="video-1643034277">
            <a:hlinkClick r:id="" action="ppaction://media"/>
            <a:extLst>
              <a:ext uri="{FF2B5EF4-FFF2-40B4-BE49-F238E27FC236}">
                <a16:creationId xmlns:a16="http://schemas.microsoft.com/office/drawing/2014/main" id="{869295A2-10BF-4D4A-ACD3-AD49D4926F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03455" y="288760"/>
            <a:ext cx="2193925" cy="487680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DC22D8-2FBC-4ADE-96F7-5859725E1E78}"/>
              </a:ext>
            </a:extLst>
          </p:cNvPr>
          <p:cNvSpPr/>
          <p:nvPr/>
        </p:nvSpPr>
        <p:spPr>
          <a:xfrm>
            <a:off x="2255520" y="3312160"/>
            <a:ext cx="1931173" cy="426720"/>
          </a:xfrm>
          <a:prstGeom prst="right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0A88B-6FE0-4A8D-AB03-278B1A63AE52}"/>
              </a:ext>
            </a:extLst>
          </p:cNvPr>
          <p:cNvSpPr txBox="1"/>
          <p:nvPr/>
        </p:nvSpPr>
        <p:spPr>
          <a:xfrm>
            <a:off x="147909" y="3139440"/>
            <a:ext cx="2193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Ez egy videó arról, hogy milyen gördülékenyen működik az alkalmazás 1000+lista adattal.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0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36</TotalTime>
  <Words>177</Words>
  <Application>Microsoft Office PowerPoint</Application>
  <PresentationFormat>Widescreen</PresentationFormat>
  <Paragraphs>18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KIRPTÓ mobil aplikáció</vt:lpstr>
      <vt:lpstr>Rövid bemutató </vt:lpstr>
      <vt:lpstr>Api  </vt:lpstr>
      <vt:lpstr>ADATMEGJELENÍTÉS </vt:lpstr>
      <vt:lpstr>TESZTELÉS 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KIRPTÓ mobil aplikáció</dc:title>
  <dc:creator>Sándor Kasza</dc:creator>
  <cp:lastModifiedBy>Sándor Kasza</cp:lastModifiedBy>
  <cp:revision>4</cp:revision>
  <dcterms:created xsi:type="dcterms:W3CDTF">2022-01-24T13:57:14Z</dcterms:created>
  <dcterms:modified xsi:type="dcterms:W3CDTF">2022-01-24T14:34:01Z</dcterms:modified>
</cp:coreProperties>
</file>