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2CC1-2D38-1517-523A-2CBED1B6A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8AC70-AF6E-22EA-FDA3-8FA0D8E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67B7-660A-BDAA-AF7D-DF8BC368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C362-508C-03FF-848B-609B73BE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6AC6-C548-1358-E4C2-ECE47D6F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22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224B-6A53-E989-1650-2E17BE4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8ACF1-49D2-8308-DEEB-A0C6443D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0DDD-DFB1-4F63-0119-312504BC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D3DE-3483-FC53-FF92-E4737FEC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F4D1-F46E-FFA5-E095-871F4504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4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1D35-064B-63B3-62C7-3686C219E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0BB8B-D2A1-646A-A015-DEED0FD36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E4F8-5587-CCF2-3603-FCB6E99F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004E-057B-11C8-D00F-2FA5E4C2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AC71-3EA3-41D2-65D8-60CA9B7C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60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BB0-3B77-0162-48C2-50E10623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1668-72DA-A539-3765-F7FAAB29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5221-2490-19F6-E1D3-CFE0D25C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CA8A-7C5C-1C8C-3562-7F6DDF1A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A0CE-BE3E-DFFD-526C-1DD41D70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452E-9C6A-C302-C5E1-0F47892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D1D9-DF25-0C88-493C-704EA7B9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3867-647F-BE84-3C8E-02E2FE5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D3E8-D35C-865E-7603-EA00BC8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C7A5-F1D2-DC76-34D2-D8B50F7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3B88-676F-5167-AFB4-16031B7F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AF9E-DB2C-1FC3-2B98-007655C03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3286D-9240-4A05-4B9A-11EF250B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057B-3C4F-4AAD-DF47-C80AB1A6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AAAF5-DC02-BA18-D051-7DC5F5F3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C24F-60A0-6B57-1BE8-E92EF5FD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5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8B0-9D19-7A60-BE2A-B54A50EC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141C-71BA-D8A7-D183-5FDA2067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53F9-E681-6D6E-6F04-F6D8E3EDF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B916E-F9B5-3460-9FB3-0FEE398A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04CCF-9D08-5E80-AC83-DD515902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5FFF7-8B2D-69B3-C0D8-4E59C0C3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29580-ACF8-8372-BF45-B64CA967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741FF-9074-DA0E-B2C2-06AEB395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4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177-B2F4-8C93-DCE8-C7C4086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CA552-D912-22C0-1942-553378DF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EA097-A2B3-A2CD-1928-169B47B9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9F8E7-D152-ED93-BA3C-73F9C088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4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BD12-E867-B361-6449-17289263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1ED7D-3DE0-C4DB-EDF2-ED4FBAB4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D1477-5046-58CF-A272-34CAAFF8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7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95D0-605C-C088-9A85-CF9EAAFB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59BD-333F-D3AF-9008-7485BB51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6FC7F-606B-010B-9F0A-0D3DC6B8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D6F7-6522-0975-73EB-411C4AD2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9DF6B-6A60-4EEF-BC09-17C48D07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C85C-796A-A0BA-A52C-23C128DF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29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5984-C05D-958E-61C0-789D8591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FB0E1-5215-5831-4612-124739066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4F568-E485-F959-5657-EEEF31E9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B8159-ACDC-767D-3867-E3A52138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D518-4442-9D22-84E0-F271F985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02BD-ACAD-2202-00D7-EB93C85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52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9C1EE-72C2-8DBC-28F4-692F6A80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79D2-97AF-F122-9D05-7CE89C4C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D462-A734-3CD5-986C-9B8C0ACA6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203B7-8962-4AB0-9F02-3EB896A6512D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C0070-9977-DC29-F701-892AAAC6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F72B-EADC-9326-2B9F-CE145C835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4E8D3-E824-48E8-8B52-5327B435A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2C1F-B138-0F7A-493D-ED43C49B8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AC844-A276-ED02-5506-B3CA2D70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023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D8A4-C59E-8052-3C5E-EF45D85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0" y="2949575"/>
            <a:ext cx="4298950" cy="16033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New York taxi fares</a:t>
            </a:r>
          </a:p>
          <a:p>
            <a:pPr marL="0" indent="0">
              <a:buNone/>
            </a:pPr>
            <a:r>
              <a:rPr lang="pl-PL" dirty="0"/>
              <a:t>01.01.2014 – 30.06.2015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EF281-EF99-FB59-B7F9-3E471A0E4959}"/>
              </a:ext>
            </a:extLst>
          </p:cNvPr>
          <p:cNvSpPr txBox="1"/>
          <p:nvPr/>
        </p:nvSpPr>
        <p:spPr>
          <a:xfrm>
            <a:off x="1587500" y="1739900"/>
            <a:ext cx="261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D1A7A-F823-951D-F23C-ECC032C77F51}"/>
              </a:ext>
            </a:extLst>
          </p:cNvPr>
          <p:cNvSpPr txBox="1"/>
          <p:nvPr/>
        </p:nvSpPr>
        <p:spPr>
          <a:xfrm>
            <a:off x="6597650" y="1676399"/>
            <a:ext cx="450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/>
              <a:t>EVALUATION</a:t>
            </a:r>
          </a:p>
        </p:txBody>
      </p:sp>
      <p:pic>
        <p:nvPicPr>
          <p:cNvPr id="1026" name="Picture 2" descr="A Practical Guide to Root Mean Square Error (RMSE) | Aporia">
            <a:extLst>
              <a:ext uri="{FF2B5EF4-FFF2-40B4-BE49-F238E27FC236}">
                <a16:creationId xmlns:a16="http://schemas.microsoft.com/office/drawing/2014/main" id="{92832588-CAF8-13DB-1E01-7565B4F8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3" y="2857162"/>
            <a:ext cx="46005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9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6277D-4F33-C18E-1632-CC7575342E72}"/>
              </a:ext>
            </a:extLst>
          </p:cNvPr>
          <p:cNvSpPr txBox="1"/>
          <p:nvPr/>
        </p:nvSpPr>
        <p:spPr>
          <a:xfrm>
            <a:off x="787400" y="304800"/>
            <a:ext cx="474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/>
              <a:t>INITIAL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BFB08-793C-438E-20D6-2590894C8EB9}"/>
              </a:ext>
            </a:extLst>
          </p:cNvPr>
          <p:cNvSpPr txBox="1"/>
          <p:nvPr/>
        </p:nvSpPr>
        <p:spPr>
          <a:xfrm>
            <a:off x="787400" y="1384300"/>
            <a:ext cx="669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pickup and dropoff longtitude and latitude</a:t>
            </a:r>
          </a:p>
          <a:p>
            <a:pPr marL="285750" indent="-285750">
              <a:buFontTx/>
              <a:buChar char="-"/>
            </a:pPr>
            <a:r>
              <a:rPr lang="pl-PL" dirty="0"/>
              <a:t>passenger count</a:t>
            </a:r>
          </a:p>
          <a:p>
            <a:pPr marL="285750" indent="-285750">
              <a:buFontTx/>
              <a:buChar char="-"/>
            </a:pPr>
            <a:r>
              <a:rPr lang="pl-PL" dirty="0"/>
              <a:t>datetime</a:t>
            </a:r>
          </a:p>
          <a:p>
            <a:pPr marL="285750" indent="-285750">
              <a:buFontTx/>
              <a:buChar char="-"/>
            </a:pPr>
            <a:r>
              <a:rPr lang="pl-PL" dirty="0"/>
              <a:t>feat features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rgbClr val="FF0000"/>
                </a:solidFill>
              </a:rPr>
              <a:t>target variable:</a:t>
            </a:r>
            <a:r>
              <a:rPr lang="pl-PL" dirty="0"/>
              <a:t> fare amount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6B9618E-16EB-5DFD-6E9E-D679ED9B028A}"/>
              </a:ext>
            </a:extLst>
          </p:cNvPr>
          <p:cNvSpPr/>
          <p:nvPr/>
        </p:nvSpPr>
        <p:spPr>
          <a:xfrm>
            <a:off x="2419350" y="3003550"/>
            <a:ext cx="215900" cy="2921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B76EBFD-29F6-5819-BDF4-B11D084E92DA}"/>
              </a:ext>
            </a:extLst>
          </p:cNvPr>
          <p:cNvSpPr/>
          <p:nvPr/>
        </p:nvSpPr>
        <p:spPr>
          <a:xfrm rot="16200000">
            <a:off x="5842000" y="1868964"/>
            <a:ext cx="215900" cy="2921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ECD3D-C209-8EF5-89C7-2BFB9B459B28}"/>
              </a:ext>
            </a:extLst>
          </p:cNvPr>
          <p:cNvSpPr txBox="1"/>
          <p:nvPr/>
        </p:nvSpPr>
        <p:spPr>
          <a:xfrm>
            <a:off x="7048502" y="304799"/>
            <a:ext cx="474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/>
              <a:t>END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D67D4-990C-3AF5-F813-D1B77590C327}"/>
              </a:ext>
            </a:extLst>
          </p:cNvPr>
          <p:cNvSpPr txBox="1"/>
          <p:nvPr/>
        </p:nvSpPr>
        <p:spPr>
          <a:xfrm>
            <a:off x="6635750" y="1384299"/>
            <a:ext cx="6692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pickup and dropoff longtitude and latitude</a:t>
            </a:r>
          </a:p>
          <a:p>
            <a:pPr marL="285750" indent="-285750">
              <a:buFontTx/>
              <a:buChar char="-"/>
            </a:pPr>
            <a:r>
              <a:rPr lang="pl-PL" dirty="0"/>
              <a:t>passenger count</a:t>
            </a:r>
          </a:p>
          <a:p>
            <a:pPr marL="285750" indent="-285750">
              <a:buFontTx/>
              <a:buChar char="-"/>
            </a:pPr>
            <a:r>
              <a:rPr lang="pl-PL" dirty="0"/>
              <a:t>datetime</a:t>
            </a:r>
          </a:p>
          <a:p>
            <a:pPr marL="285750" indent="-285750">
              <a:buFontTx/>
              <a:buChar char="-"/>
            </a:pPr>
            <a:r>
              <a:rPr lang="pl-PL" dirty="0"/>
              <a:t>feat features</a:t>
            </a:r>
          </a:p>
          <a:p>
            <a:pPr marL="285750" indent="-285750">
              <a:buFontTx/>
              <a:buChar char="-"/>
            </a:pPr>
            <a:r>
              <a:rPr lang="pl-PL" dirty="0"/>
              <a:t>seasonal factors (hour, month, day of week)</a:t>
            </a:r>
          </a:p>
          <a:p>
            <a:pPr marL="285750" indent="-285750">
              <a:buFontTx/>
              <a:buChar char="-"/>
            </a:pPr>
            <a:r>
              <a:rPr lang="pl-PL" dirty="0"/>
              <a:t>weather conditions</a:t>
            </a:r>
          </a:p>
          <a:p>
            <a:pPr marL="285750" indent="-285750">
              <a:buFontTx/>
              <a:buChar char="-"/>
            </a:pPr>
            <a:r>
              <a:rPr lang="pl-PL" dirty="0"/>
              <a:t>holidays</a:t>
            </a:r>
          </a:p>
          <a:p>
            <a:pPr marL="285750" indent="-285750">
              <a:buFontTx/>
              <a:buChar char="-"/>
            </a:pPr>
            <a:r>
              <a:rPr lang="pl-PL" dirty="0"/>
              <a:t>distance (ride and from major city landmarks)</a:t>
            </a:r>
          </a:p>
          <a:p>
            <a:pPr marL="285750" indent="-285750">
              <a:buFontTx/>
              <a:buChar char="-"/>
            </a:pPr>
            <a:r>
              <a:rPr lang="pl-PL" dirty="0"/>
              <a:t>locations (boroughs and density based)</a:t>
            </a:r>
          </a:p>
          <a:p>
            <a:pPr marL="285750" indent="-285750">
              <a:buFontTx/>
              <a:buChar char="-"/>
            </a:pPr>
            <a:r>
              <a:rPr lang="pl-PL" dirty="0"/>
              <a:t>oil price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rgbClr val="FF0000"/>
                </a:solidFill>
              </a:rPr>
              <a:t>target variable:</a:t>
            </a:r>
            <a:r>
              <a:rPr lang="pl-PL" dirty="0"/>
              <a:t> fare amount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0F279-2BA6-9DE1-E09A-0BD23576DB8A}"/>
              </a:ext>
            </a:extLst>
          </p:cNvPr>
          <p:cNvSpPr txBox="1"/>
          <p:nvPr/>
        </p:nvSpPr>
        <p:spPr>
          <a:xfrm>
            <a:off x="7556500" y="6490385"/>
            <a:ext cx="454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*all data sources and actual functions used can be seen in codes</a:t>
            </a:r>
          </a:p>
        </p:txBody>
      </p:sp>
    </p:spTree>
    <p:extLst>
      <p:ext uri="{BB962C8B-B14F-4D97-AF65-F5344CB8AC3E}">
        <p14:creationId xmlns:p14="http://schemas.microsoft.com/office/powerpoint/2010/main" val="334953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7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C462-DD49-3442-422A-5F93BC03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E3D0-7FEE-995D-E603-9A080F45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9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Kasztelanic</dc:creator>
  <cp:lastModifiedBy>Maciej Kasztelanic</cp:lastModifiedBy>
  <cp:revision>1</cp:revision>
  <dcterms:created xsi:type="dcterms:W3CDTF">2025-01-13T10:44:38Z</dcterms:created>
  <dcterms:modified xsi:type="dcterms:W3CDTF">2025-01-13T11:01:52Z</dcterms:modified>
</cp:coreProperties>
</file>