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7D80E-20B0-4366-BA97-7CDF05CCD9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E392D1-42E9-49B3-B87B-C23903A69307}">
      <dgm:prSet/>
      <dgm:spPr/>
      <dgm:t>
        <a:bodyPr/>
        <a:lstStyle/>
        <a:p>
          <a:r>
            <a:rPr lang="en-US"/>
            <a:t>Título Principal: Análisis ETL de Datos de Taxis de NYC con PySpark en Google Colab</a:t>
          </a:r>
        </a:p>
      </dgm:t>
    </dgm:pt>
    <dgm:pt modelId="{38013207-35F0-485E-AC03-4FE43407D02C}" type="parTrans" cxnId="{69605804-79CE-47B3-B366-11364449994C}">
      <dgm:prSet/>
      <dgm:spPr/>
      <dgm:t>
        <a:bodyPr/>
        <a:lstStyle/>
        <a:p>
          <a:endParaRPr lang="en-US"/>
        </a:p>
      </dgm:t>
    </dgm:pt>
    <dgm:pt modelId="{96CD1977-604E-4E08-A446-64F877E0D034}" type="sibTrans" cxnId="{69605804-79CE-47B3-B366-11364449994C}">
      <dgm:prSet/>
      <dgm:spPr/>
      <dgm:t>
        <a:bodyPr/>
        <a:lstStyle/>
        <a:p>
          <a:endParaRPr lang="en-US"/>
        </a:p>
      </dgm:t>
    </dgm:pt>
    <dgm:pt modelId="{2B24DFFF-D8D2-4A2E-8570-6C78D5F61EAA}">
      <dgm:prSet/>
      <dgm:spPr/>
      <dgm:t>
        <a:bodyPr/>
        <a:lstStyle/>
        <a:p>
          <a:r>
            <a:rPr lang="en-US"/>
            <a:t>Subtítulo: Un Enfoque Práctico para la Ingesta, Transformación y Visualización de Datos</a:t>
          </a:r>
        </a:p>
      </dgm:t>
    </dgm:pt>
    <dgm:pt modelId="{5E9844D4-D361-4D90-8B5B-18BF9476D66B}" type="parTrans" cxnId="{BC63C1D7-E78A-4575-8CA0-C1E095EFD11C}">
      <dgm:prSet/>
      <dgm:spPr/>
      <dgm:t>
        <a:bodyPr/>
        <a:lstStyle/>
        <a:p>
          <a:endParaRPr lang="en-US"/>
        </a:p>
      </dgm:t>
    </dgm:pt>
    <dgm:pt modelId="{24B60263-A339-4B56-B181-D98247FCF3C6}" type="sibTrans" cxnId="{BC63C1D7-E78A-4575-8CA0-C1E095EFD11C}">
      <dgm:prSet/>
      <dgm:spPr/>
      <dgm:t>
        <a:bodyPr/>
        <a:lstStyle/>
        <a:p>
          <a:endParaRPr lang="en-US"/>
        </a:p>
      </dgm:t>
    </dgm:pt>
    <dgm:pt modelId="{66B8D8A8-D989-4351-9118-A5509A699FB6}">
      <dgm:prSet/>
      <dgm:spPr/>
      <dgm:t>
        <a:bodyPr/>
        <a:lstStyle/>
        <a:p>
          <a:r>
            <a:rPr lang="en-US"/>
            <a:t>Autor/Equipo: [Completar con Nombre del Autor/Equipo]</a:t>
          </a:r>
        </a:p>
      </dgm:t>
    </dgm:pt>
    <dgm:pt modelId="{55D5CCF9-1150-414E-AA67-BC22C490DFAE}" type="parTrans" cxnId="{BB773349-61CA-4DF3-9C0B-D029DD4D7AB1}">
      <dgm:prSet/>
      <dgm:spPr/>
      <dgm:t>
        <a:bodyPr/>
        <a:lstStyle/>
        <a:p>
          <a:endParaRPr lang="en-US"/>
        </a:p>
      </dgm:t>
    </dgm:pt>
    <dgm:pt modelId="{4329C8E7-E183-4AAA-9B1F-1A98D160C0EA}" type="sibTrans" cxnId="{BB773349-61CA-4DF3-9C0B-D029DD4D7AB1}">
      <dgm:prSet/>
      <dgm:spPr/>
      <dgm:t>
        <a:bodyPr/>
        <a:lstStyle/>
        <a:p>
          <a:endParaRPr lang="en-US"/>
        </a:p>
      </dgm:t>
    </dgm:pt>
    <dgm:pt modelId="{04171E59-8C4C-41B6-98FA-63CAA01E11F5}">
      <dgm:prSet/>
      <dgm:spPr/>
      <dgm:t>
        <a:bodyPr/>
        <a:lstStyle/>
        <a:p>
          <a:r>
            <a:rPr lang="en-US"/>
            <a:t>Fecha: [Completar con Fecha de la Presentación]</a:t>
          </a:r>
        </a:p>
      </dgm:t>
    </dgm:pt>
    <dgm:pt modelId="{4FB0AE21-76EB-46D9-9390-F229FEADE1AF}" type="parTrans" cxnId="{5CD574A4-02B0-49DE-95E4-8700E453010F}">
      <dgm:prSet/>
      <dgm:spPr/>
      <dgm:t>
        <a:bodyPr/>
        <a:lstStyle/>
        <a:p>
          <a:endParaRPr lang="en-US"/>
        </a:p>
      </dgm:t>
    </dgm:pt>
    <dgm:pt modelId="{79DA871F-0609-4FD0-BE0E-D339AA07F0C4}" type="sibTrans" cxnId="{5CD574A4-02B0-49DE-95E4-8700E453010F}">
      <dgm:prSet/>
      <dgm:spPr/>
      <dgm:t>
        <a:bodyPr/>
        <a:lstStyle/>
        <a:p>
          <a:endParaRPr lang="en-US"/>
        </a:p>
      </dgm:t>
    </dgm:pt>
    <dgm:pt modelId="{36E1CFEE-3CDF-418F-A08B-310C38F93B6A}" type="pres">
      <dgm:prSet presAssocID="{AE97D80E-20B0-4366-BA97-7CDF05CCD9DB}" presName="linear" presStyleCnt="0">
        <dgm:presLayoutVars>
          <dgm:animLvl val="lvl"/>
          <dgm:resizeHandles val="exact"/>
        </dgm:presLayoutVars>
      </dgm:prSet>
      <dgm:spPr/>
    </dgm:pt>
    <dgm:pt modelId="{26EBF298-2370-41C7-B6BE-75D752124153}" type="pres">
      <dgm:prSet presAssocID="{E5E392D1-42E9-49B3-B87B-C23903A693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BC41E1-FAF0-49B1-BD29-CEA9C69CA594}" type="pres">
      <dgm:prSet presAssocID="{96CD1977-604E-4E08-A446-64F877E0D034}" presName="spacer" presStyleCnt="0"/>
      <dgm:spPr/>
    </dgm:pt>
    <dgm:pt modelId="{9A447457-46CF-4C08-B4E4-C359FFF42DE1}" type="pres">
      <dgm:prSet presAssocID="{2B24DFFF-D8D2-4A2E-8570-6C78D5F61E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5FB737-4B91-4C2C-BA90-8D1AC407F6E5}" type="pres">
      <dgm:prSet presAssocID="{24B60263-A339-4B56-B181-D98247FCF3C6}" presName="spacer" presStyleCnt="0"/>
      <dgm:spPr/>
    </dgm:pt>
    <dgm:pt modelId="{2D048DC2-191E-4775-9DEE-CFE7B2A8BB42}" type="pres">
      <dgm:prSet presAssocID="{66B8D8A8-D989-4351-9118-A5509A699F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871693-839C-4601-9E2A-E46999C223A8}" type="pres">
      <dgm:prSet presAssocID="{4329C8E7-E183-4AAA-9B1F-1A98D160C0EA}" presName="spacer" presStyleCnt="0"/>
      <dgm:spPr/>
    </dgm:pt>
    <dgm:pt modelId="{0BF9694B-568C-4E85-9238-58752FB5274D}" type="pres">
      <dgm:prSet presAssocID="{04171E59-8C4C-41B6-98FA-63CAA01E11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6B7304-3F85-424C-BE5F-548B409FB97C}" type="presOf" srcId="{2B24DFFF-D8D2-4A2E-8570-6C78D5F61EAA}" destId="{9A447457-46CF-4C08-B4E4-C359FFF42DE1}" srcOrd="0" destOrd="0" presId="urn:microsoft.com/office/officeart/2005/8/layout/vList2"/>
    <dgm:cxn modelId="{69605804-79CE-47B3-B366-11364449994C}" srcId="{AE97D80E-20B0-4366-BA97-7CDF05CCD9DB}" destId="{E5E392D1-42E9-49B3-B87B-C23903A69307}" srcOrd="0" destOrd="0" parTransId="{38013207-35F0-485E-AC03-4FE43407D02C}" sibTransId="{96CD1977-604E-4E08-A446-64F877E0D034}"/>
    <dgm:cxn modelId="{3AD00511-B7DF-4132-9A7D-BEE0AA77FEAB}" type="presOf" srcId="{AE97D80E-20B0-4366-BA97-7CDF05CCD9DB}" destId="{36E1CFEE-3CDF-418F-A08B-310C38F93B6A}" srcOrd="0" destOrd="0" presId="urn:microsoft.com/office/officeart/2005/8/layout/vList2"/>
    <dgm:cxn modelId="{BB773349-61CA-4DF3-9C0B-D029DD4D7AB1}" srcId="{AE97D80E-20B0-4366-BA97-7CDF05CCD9DB}" destId="{66B8D8A8-D989-4351-9118-A5509A699FB6}" srcOrd="2" destOrd="0" parTransId="{55D5CCF9-1150-414E-AA67-BC22C490DFAE}" sibTransId="{4329C8E7-E183-4AAA-9B1F-1A98D160C0EA}"/>
    <dgm:cxn modelId="{CDEE6098-17B6-4D54-91CF-F9560D98A067}" type="presOf" srcId="{66B8D8A8-D989-4351-9118-A5509A699FB6}" destId="{2D048DC2-191E-4775-9DEE-CFE7B2A8BB42}" srcOrd="0" destOrd="0" presId="urn:microsoft.com/office/officeart/2005/8/layout/vList2"/>
    <dgm:cxn modelId="{74021FA0-4A5E-4521-B9E8-6F829680FE90}" type="presOf" srcId="{E5E392D1-42E9-49B3-B87B-C23903A69307}" destId="{26EBF298-2370-41C7-B6BE-75D752124153}" srcOrd="0" destOrd="0" presId="urn:microsoft.com/office/officeart/2005/8/layout/vList2"/>
    <dgm:cxn modelId="{5CD574A4-02B0-49DE-95E4-8700E453010F}" srcId="{AE97D80E-20B0-4366-BA97-7CDF05CCD9DB}" destId="{04171E59-8C4C-41B6-98FA-63CAA01E11F5}" srcOrd="3" destOrd="0" parTransId="{4FB0AE21-76EB-46D9-9390-F229FEADE1AF}" sibTransId="{79DA871F-0609-4FD0-BE0E-D339AA07F0C4}"/>
    <dgm:cxn modelId="{BC63C1D7-E78A-4575-8CA0-C1E095EFD11C}" srcId="{AE97D80E-20B0-4366-BA97-7CDF05CCD9DB}" destId="{2B24DFFF-D8D2-4A2E-8570-6C78D5F61EAA}" srcOrd="1" destOrd="0" parTransId="{5E9844D4-D361-4D90-8B5B-18BF9476D66B}" sibTransId="{24B60263-A339-4B56-B181-D98247FCF3C6}"/>
    <dgm:cxn modelId="{FDC7B9EC-8D17-48AE-88EF-C4ABD64761D4}" type="presOf" srcId="{04171E59-8C4C-41B6-98FA-63CAA01E11F5}" destId="{0BF9694B-568C-4E85-9238-58752FB5274D}" srcOrd="0" destOrd="0" presId="urn:microsoft.com/office/officeart/2005/8/layout/vList2"/>
    <dgm:cxn modelId="{510A1814-82EE-4AD1-BBAB-6F00F2817733}" type="presParOf" srcId="{36E1CFEE-3CDF-418F-A08B-310C38F93B6A}" destId="{26EBF298-2370-41C7-B6BE-75D752124153}" srcOrd="0" destOrd="0" presId="urn:microsoft.com/office/officeart/2005/8/layout/vList2"/>
    <dgm:cxn modelId="{13898D91-4F49-453B-A694-6170DC6B7FEE}" type="presParOf" srcId="{36E1CFEE-3CDF-418F-A08B-310C38F93B6A}" destId="{9EBC41E1-FAF0-49B1-BD29-CEA9C69CA594}" srcOrd="1" destOrd="0" presId="urn:microsoft.com/office/officeart/2005/8/layout/vList2"/>
    <dgm:cxn modelId="{CC9B6E01-CF3D-40EC-A061-06889ECC9645}" type="presParOf" srcId="{36E1CFEE-3CDF-418F-A08B-310C38F93B6A}" destId="{9A447457-46CF-4C08-B4E4-C359FFF42DE1}" srcOrd="2" destOrd="0" presId="urn:microsoft.com/office/officeart/2005/8/layout/vList2"/>
    <dgm:cxn modelId="{5C11B30A-E41B-41B6-AEA0-08280F732FFE}" type="presParOf" srcId="{36E1CFEE-3CDF-418F-A08B-310C38F93B6A}" destId="{815FB737-4B91-4C2C-BA90-8D1AC407F6E5}" srcOrd="3" destOrd="0" presId="urn:microsoft.com/office/officeart/2005/8/layout/vList2"/>
    <dgm:cxn modelId="{1AD5B472-42AB-43C5-90C7-470DCBA262C0}" type="presParOf" srcId="{36E1CFEE-3CDF-418F-A08B-310C38F93B6A}" destId="{2D048DC2-191E-4775-9DEE-CFE7B2A8BB42}" srcOrd="4" destOrd="0" presId="urn:microsoft.com/office/officeart/2005/8/layout/vList2"/>
    <dgm:cxn modelId="{DDEC7D67-F2A9-4DBD-882B-AA3BAD61183F}" type="presParOf" srcId="{36E1CFEE-3CDF-418F-A08B-310C38F93B6A}" destId="{AD871693-839C-4601-9E2A-E46999C223A8}" srcOrd="5" destOrd="0" presId="urn:microsoft.com/office/officeart/2005/8/layout/vList2"/>
    <dgm:cxn modelId="{D6607613-DF54-49A8-8B9B-FEF3E98D3862}" type="presParOf" srcId="{36E1CFEE-3CDF-418F-A08B-310C38F93B6A}" destId="{0BF9694B-568C-4E85-9238-58752FB5274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C5560-1347-4C1F-9B37-2B931A82D4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B083CA-ECBF-40A1-8C43-1175415BB241}">
      <dgm:prSet/>
      <dgm:spPr/>
      <dgm:t>
        <a:bodyPr/>
        <a:lstStyle/>
        <a:p>
          <a:r>
            <a:rPr lang="en-US" b="1"/>
            <a:t>Introducción y Agenda</a:t>
          </a:r>
          <a:endParaRPr lang="en-US"/>
        </a:p>
      </dgm:t>
    </dgm:pt>
    <dgm:pt modelId="{D7B314D0-0AFE-4FC4-A9D1-D55C4DA9F720}" type="parTrans" cxnId="{3A9E40D8-48FC-4282-8F6D-7D69D01D0A05}">
      <dgm:prSet/>
      <dgm:spPr/>
      <dgm:t>
        <a:bodyPr/>
        <a:lstStyle/>
        <a:p>
          <a:endParaRPr lang="en-US"/>
        </a:p>
      </dgm:t>
    </dgm:pt>
    <dgm:pt modelId="{5B76DD12-2A86-483A-AB89-D875323288C2}" type="sibTrans" cxnId="{3A9E40D8-48FC-4282-8F6D-7D69D01D0A05}">
      <dgm:prSet/>
      <dgm:spPr/>
      <dgm:t>
        <a:bodyPr/>
        <a:lstStyle/>
        <a:p>
          <a:endParaRPr lang="en-US"/>
        </a:p>
      </dgm:t>
    </dgm:pt>
    <dgm:pt modelId="{FCBF827B-F55D-471F-8E20-190D9DE9947D}">
      <dgm:prSet/>
      <dgm:spPr/>
      <dgm:t>
        <a:bodyPr/>
        <a:lstStyle/>
        <a:p>
          <a:r>
            <a:rPr lang="en-US"/>
            <a:t>Punto 1: ¿Qué es este Proyecto?</a:t>
          </a:r>
        </a:p>
      </dgm:t>
    </dgm:pt>
    <dgm:pt modelId="{DA78A391-7CAA-454B-A5FC-D3A8AA4B5241}" type="parTrans" cxnId="{1368F9F2-81BB-49A1-B3D6-BB52E18AD1E0}">
      <dgm:prSet/>
      <dgm:spPr/>
      <dgm:t>
        <a:bodyPr/>
        <a:lstStyle/>
        <a:p>
          <a:endParaRPr lang="en-US"/>
        </a:p>
      </dgm:t>
    </dgm:pt>
    <dgm:pt modelId="{8DC71443-0672-4BE1-AFB1-F23A6DF5E504}" type="sibTrans" cxnId="{1368F9F2-81BB-49A1-B3D6-BB52E18AD1E0}">
      <dgm:prSet/>
      <dgm:spPr/>
      <dgm:t>
        <a:bodyPr/>
        <a:lstStyle/>
        <a:p>
          <a:endParaRPr lang="en-US"/>
        </a:p>
      </dgm:t>
    </dgm:pt>
    <dgm:pt modelId="{AF6A7A46-97EC-4416-A3E1-7FF5F4ADBBDD}">
      <dgm:prSet/>
      <dgm:spPr/>
      <dgm:t>
        <a:bodyPr/>
        <a:lstStyle/>
        <a:p>
          <a:r>
            <a:rPr lang="en-US"/>
            <a:t>Demostración de un pipeline ETL completo (Extracción, Transformación, Carga).</a:t>
          </a:r>
        </a:p>
      </dgm:t>
    </dgm:pt>
    <dgm:pt modelId="{D7111412-FC91-4F7A-A519-1CA036819CC5}" type="parTrans" cxnId="{5801ABE0-3740-4439-B848-8273B46AF456}">
      <dgm:prSet/>
      <dgm:spPr/>
      <dgm:t>
        <a:bodyPr/>
        <a:lstStyle/>
        <a:p>
          <a:endParaRPr lang="en-US"/>
        </a:p>
      </dgm:t>
    </dgm:pt>
    <dgm:pt modelId="{74B138E7-3072-4397-8695-02BEE9F07E5F}" type="sibTrans" cxnId="{5801ABE0-3740-4439-B848-8273B46AF456}">
      <dgm:prSet/>
      <dgm:spPr/>
      <dgm:t>
        <a:bodyPr/>
        <a:lstStyle/>
        <a:p>
          <a:endParaRPr lang="en-US"/>
        </a:p>
      </dgm:t>
    </dgm:pt>
    <dgm:pt modelId="{02D15A56-8B53-4233-BCF7-4388567B8342}">
      <dgm:prSet/>
      <dgm:spPr/>
      <dgm:t>
        <a:bodyPr/>
        <a:lstStyle/>
        <a:p>
          <a:r>
            <a:rPr lang="en-US"/>
            <a:t>Uso de PySpark en Google Colab con datos reales de viajes de taxi en Nueva York.</a:t>
          </a:r>
        </a:p>
      </dgm:t>
    </dgm:pt>
    <dgm:pt modelId="{2A655B61-A7C1-4A28-884B-0761427EB6C9}" type="parTrans" cxnId="{006F3B52-E329-492B-9B6B-F0BDF0F530C4}">
      <dgm:prSet/>
      <dgm:spPr/>
      <dgm:t>
        <a:bodyPr/>
        <a:lstStyle/>
        <a:p>
          <a:endParaRPr lang="en-US"/>
        </a:p>
      </dgm:t>
    </dgm:pt>
    <dgm:pt modelId="{278CAAE3-4BC9-4420-BD29-48EA4E1558D0}" type="sibTrans" cxnId="{006F3B52-E329-492B-9B6B-F0BDF0F530C4}">
      <dgm:prSet/>
      <dgm:spPr/>
      <dgm:t>
        <a:bodyPr/>
        <a:lstStyle/>
        <a:p>
          <a:endParaRPr lang="en-US"/>
        </a:p>
      </dgm:t>
    </dgm:pt>
    <dgm:pt modelId="{A603DD35-77D5-4A37-A10D-1A7726D46F8B}">
      <dgm:prSet/>
      <dgm:spPr/>
      <dgm:t>
        <a:bodyPr/>
        <a:lstStyle/>
        <a:p>
          <a:r>
            <a:rPr lang="en-US"/>
            <a:t>Punto 2: Agenda</a:t>
          </a:r>
        </a:p>
      </dgm:t>
    </dgm:pt>
    <dgm:pt modelId="{9001031F-C272-49F5-A4A6-A2DF5FC69967}" type="parTrans" cxnId="{F9A2B6F7-E4D4-46FD-A9AF-9DF074925FC3}">
      <dgm:prSet/>
      <dgm:spPr/>
      <dgm:t>
        <a:bodyPr/>
        <a:lstStyle/>
        <a:p>
          <a:endParaRPr lang="en-US"/>
        </a:p>
      </dgm:t>
    </dgm:pt>
    <dgm:pt modelId="{BA47DEFF-D9DE-42F7-99A0-909082349DCE}" type="sibTrans" cxnId="{F9A2B6F7-E4D4-46FD-A9AF-9DF074925FC3}">
      <dgm:prSet/>
      <dgm:spPr/>
      <dgm:t>
        <a:bodyPr/>
        <a:lstStyle/>
        <a:p>
          <a:endParaRPr lang="en-US"/>
        </a:p>
      </dgm:t>
    </dgm:pt>
    <dgm:pt modelId="{95EB14A4-0582-4B2B-8F3C-7153BF195CAB}">
      <dgm:prSet/>
      <dgm:spPr/>
      <dgm:t>
        <a:bodyPr/>
        <a:lstStyle/>
        <a:p>
          <a:r>
            <a:rPr lang="en-US"/>
            <a:t>1.  Objetivos y Caso de Uso del Proyecto.</a:t>
          </a:r>
        </a:p>
      </dgm:t>
    </dgm:pt>
    <dgm:pt modelId="{99F0C560-5852-48B4-9C1A-8D963E64D176}" type="parTrans" cxnId="{2D320E20-AEEF-48FC-8E98-1D8F69F705CA}">
      <dgm:prSet/>
      <dgm:spPr/>
      <dgm:t>
        <a:bodyPr/>
        <a:lstStyle/>
        <a:p>
          <a:endParaRPr lang="en-US"/>
        </a:p>
      </dgm:t>
    </dgm:pt>
    <dgm:pt modelId="{1B8395C6-2497-4D4E-A379-AB2DEA5E12D6}" type="sibTrans" cxnId="{2D320E20-AEEF-48FC-8E98-1D8F69F705CA}">
      <dgm:prSet/>
      <dgm:spPr/>
      <dgm:t>
        <a:bodyPr/>
        <a:lstStyle/>
        <a:p>
          <a:endParaRPr lang="en-US"/>
        </a:p>
      </dgm:t>
    </dgm:pt>
    <dgm:pt modelId="{77B18784-AB9A-419B-97A4-13A545F28045}">
      <dgm:prSet/>
      <dgm:spPr/>
      <dgm:t>
        <a:bodyPr/>
        <a:lstStyle/>
        <a:p>
          <a:r>
            <a:rPr lang="en-US"/>
            <a:t>2.  Entorno de Desarrollo y Herramientas Clave.</a:t>
          </a:r>
        </a:p>
      </dgm:t>
    </dgm:pt>
    <dgm:pt modelId="{C38AC2CC-346A-4855-98A6-A0B4AD500329}" type="parTrans" cxnId="{D4C120AE-FFD2-40B1-9ECC-6CAB52E0100B}">
      <dgm:prSet/>
      <dgm:spPr/>
      <dgm:t>
        <a:bodyPr/>
        <a:lstStyle/>
        <a:p>
          <a:endParaRPr lang="en-US"/>
        </a:p>
      </dgm:t>
    </dgm:pt>
    <dgm:pt modelId="{8FACB74F-B1D6-42EE-8396-F792BBE44192}" type="sibTrans" cxnId="{D4C120AE-FFD2-40B1-9ECC-6CAB52E0100B}">
      <dgm:prSet/>
      <dgm:spPr/>
      <dgm:t>
        <a:bodyPr/>
        <a:lstStyle/>
        <a:p>
          <a:endParaRPr lang="en-US"/>
        </a:p>
      </dgm:t>
    </dgm:pt>
    <dgm:pt modelId="{26FAAB5F-485E-47BD-9514-A55E06FED682}">
      <dgm:prSet/>
      <dgm:spPr/>
      <dgm:t>
        <a:bodyPr/>
        <a:lstStyle/>
        <a:p>
          <a:r>
            <a:rPr lang="en-US"/>
            <a:t>3.  Paso a Paso: El Flujo de Trabajo ETL.</a:t>
          </a:r>
        </a:p>
      </dgm:t>
    </dgm:pt>
    <dgm:pt modelId="{E7F0DD19-8B98-4A32-AF08-05AFE4102CC2}" type="parTrans" cxnId="{7DE71F78-67F7-4C33-B41E-B634175B59F2}">
      <dgm:prSet/>
      <dgm:spPr/>
      <dgm:t>
        <a:bodyPr/>
        <a:lstStyle/>
        <a:p>
          <a:endParaRPr lang="en-US"/>
        </a:p>
      </dgm:t>
    </dgm:pt>
    <dgm:pt modelId="{8BB68B80-5682-4BAC-9D59-0B56FA696856}" type="sibTrans" cxnId="{7DE71F78-67F7-4C33-B41E-B634175B59F2}">
      <dgm:prSet/>
      <dgm:spPr/>
      <dgm:t>
        <a:bodyPr/>
        <a:lstStyle/>
        <a:p>
          <a:endParaRPr lang="en-US"/>
        </a:p>
      </dgm:t>
    </dgm:pt>
    <dgm:pt modelId="{C3920C8C-C8F0-4B64-A56B-3F9D5E8F0B52}">
      <dgm:prSet/>
      <dgm:spPr/>
      <dgm:t>
        <a:bodyPr/>
        <a:lstStyle/>
        <a:p>
          <a:r>
            <a:rPr lang="en-US"/>
            <a:t>4.  Resultados Destacados y Visualizaciones.</a:t>
          </a:r>
        </a:p>
      </dgm:t>
    </dgm:pt>
    <dgm:pt modelId="{FC306560-323F-4F0C-B596-4ABC869F5EC2}" type="parTrans" cxnId="{730221BC-C2FD-476E-9143-6EBA45E2C882}">
      <dgm:prSet/>
      <dgm:spPr/>
      <dgm:t>
        <a:bodyPr/>
        <a:lstStyle/>
        <a:p>
          <a:endParaRPr lang="en-US"/>
        </a:p>
      </dgm:t>
    </dgm:pt>
    <dgm:pt modelId="{B1F9C847-8F0F-42B7-9615-995B044639C2}" type="sibTrans" cxnId="{730221BC-C2FD-476E-9143-6EBA45E2C882}">
      <dgm:prSet/>
      <dgm:spPr/>
      <dgm:t>
        <a:bodyPr/>
        <a:lstStyle/>
        <a:p>
          <a:endParaRPr lang="en-US"/>
        </a:p>
      </dgm:t>
    </dgm:pt>
    <dgm:pt modelId="{2F1C79B6-F21F-47CB-A8DB-67F6A7B45331}">
      <dgm:prSet/>
      <dgm:spPr/>
      <dgm:t>
        <a:bodyPr/>
        <a:lstStyle/>
        <a:p>
          <a:r>
            <a:rPr lang="en-US"/>
            <a:t>5.  Conclusiones y Principales Aprendizajes.</a:t>
          </a:r>
        </a:p>
      </dgm:t>
    </dgm:pt>
    <dgm:pt modelId="{55AFAF47-8AC9-4886-A0AC-EA5FC381DC9A}" type="parTrans" cxnId="{4D30A066-9EE2-466B-AE13-713E153D31C9}">
      <dgm:prSet/>
      <dgm:spPr/>
      <dgm:t>
        <a:bodyPr/>
        <a:lstStyle/>
        <a:p>
          <a:endParaRPr lang="en-US"/>
        </a:p>
      </dgm:t>
    </dgm:pt>
    <dgm:pt modelId="{098B6BB4-9A2C-4C70-9DB3-514C786174F7}" type="sibTrans" cxnId="{4D30A066-9EE2-466B-AE13-713E153D31C9}">
      <dgm:prSet/>
      <dgm:spPr/>
      <dgm:t>
        <a:bodyPr/>
        <a:lstStyle/>
        <a:p>
          <a:endParaRPr lang="en-US"/>
        </a:p>
      </dgm:t>
    </dgm:pt>
    <dgm:pt modelId="{586AE8CB-AA05-4424-B4E8-43E2E0A1A379}">
      <dgm:prSet/>
      <dgm:spPr/>
      <dgm:t>
        <a:bodyPr/>
        <a:lstStyle/>
        <a:p>
          <a:r>
            <a:rPr lang="en-US"/>
            <a:t>6.  (Opcional) Desafíos Enfrentados y Próximos Pasos.</a:t>
          </a:r>
        </a:p>
      </dgm:t>
    </dgm:pt>
    <dgm:pt modelId="{9EBA3CBC-452E-4354-8FE1-237DD82A7A41}" type="parTrans" cxnId="{1D9532A9-92B9-4EF8-A22C-7C0C6FE6AA68}">
      <dgm:prSet/>
      <dgm:spPr/>
      <dgm:t>
        <a:bodyPr/>
        <a:lstStyle/>
        <a:p>
          <a:endParaRPr lang="en-US"/>
        </a:p>
      </dgm:t>
    </dgm:pt>
    <dgm:pt modelId="{08EB0C0C-4B42-4ABC-B5AB-37254987FAEA}" type="sibTrans" cxnId="{1D9532A9-92B9-4EF8-A22C-7C0C6FE6AA68}">
      <dgm:prSet/>
      <dgm:spPr/>
      <dgm:t>
        <a:bodyPr/>
        <a:lstStyle/>
        <a:p>
          <a:endParaRPr lang="en-US"/>
        </a:p>
      </dgm:t>
    </dgm:pt>
    <dgm:pt modelId="{438769B2-1DFC-4A21-A148-5B1689928C9A}" type="pres">
      <dgm:prSet presAssocID="{830C5560-1347-4C1F-9B37-2B931A82D4A7}" presName="linear" presStyleCnt="0">
        <dgm:presLayoutVars>
          <dgm:animLvl val="lvl"/>
          <dgm:resizeHandles val="exact"/>
        </dgm:presLayoutVars>
      </dgm:prSet>
      <dgm:spPr/>
    </dgm:pt>
    <dgm:pt modelId="{67F3C1DB-6C51-4BFC-85B7-1F495E70A124}" type="pres">
      <dgm:prSet presAssocID="{51B083CA-ECBF-40A1-8C43-1175415BB24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50D9C75-D874-4FFD-AF04-50B9F6C72826}" type="pres">
      <dgm:prSet presAssocID="{5B76DD12-2A86-483A-AB89-D875323288C2}" presName="spacer" presStyleCnt="0"/>
      <dgm:spPr/>
    </dgm:pt>
    <dgm:pt modelId="{097C5556-320C-4327-A900-444708032123}" type="pres">
      <dgm:prSet presAssocID="{FCBF827B-F55D-471F-8E20-190D9DE9947D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8356915D-9A1B-4214-BFED-E184F4725F20}" type="pres">
      <dgm:prSet presAssocID="{8DC71443-0672-4BE1-AFB1-F23A6DF5E504}" presName="spacer" presStyleCnt="0"/>
      <dgm:spPr/>
    </dgm:pt>
    <dgm:pt modelId="{72D46F0A-8CEA-4309-ACA7-DC53447B3C04}" type="pres">
      <dgm:prSet presAssocID="{AF6A7A46-97EC-4416-A3E1-7FF5F4ADBBD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132E35E-63E1-4A9D-8FD8-AD33397F6FB1}" type="pres">
      <dgm:prSet presAssocID="{74B138E7-3072-4397-8695-02BEE9F07E5F}" presName="spacer" presStyleCnt="0"/>
      <dgm:spPr/>
    </dgm:pt>
    <dgm:pt modelId="{948BFCC7-83E0-4411-A249-2C13EFC77BCE}" type="pres">
      <dgm:prSet presAssocID="{02D15A56-8B53-4233-BCF7-4388567B8342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62F4817-0621-4CF7-97A5-99CEDDF92959}" type="pres">
      <dgm:prSet presAssocID="{278CAAE3-4BC9-4420-BD29-48EA4E1558D0}" presName="spacer" presStyleCnt="0"/>
      <dgm:spPr/>
    </dgm:pt>
    <dgm:pt modelId="{76C79073-58C3-4E24-BED8-EE5E2E418EAF}" type="pres">
      <dgm:prSet presAssocID="{A603DD35-77D5-4A37-A10D-1A7726D46F8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BC919DC-92A5-445C-BE7F-E02298D8DB18}" type="pres">
      <dgm:prSet presAssocID="{BA47DEFF-D9DE-42F7-99A0-909082349DCE}" presName="spacer" presStyleCnt="0"/>
      <dgm:spPr/>
    </dgm:pt>
    <dgm:pt modelId="{3DF9847C-A5A1-4E10-836C-9AA95B3849D1}" type="pres">
      <dgm:prSet presAssocID="{95EB14A4-0582-4B2B-8F3C-7153BF195CA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73F0BBE-35F3-4C21-B53B-705DF07C5136}" type="pres">
      <dgm:prSet presAssocID="{1B8395C6-2497-4D4E-A379-AB2DEA5E12D6}" presName="spacer" presStyleCnt="0"/>
      <dgm:spPr/>
    </dgm:pt>
    <dgm:pt modelId="{D7C87B8B-2772-4D22-99F5-EC7894E499E2}" type="pres">
      <dgm:prSet presAssocID="{77B18784-AB9A-419B-97A4-13A545F28045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CF4A5DD-466E-49A3-9B5B-0138BA860C5D}" type="pres">
      <dgm:prSet presAssocID="{8FACB74F-B1D6-42EE-8396-F792BBE44192}" presName="spacer" presStyleCnt="0"/>
      <dgm:spPr/>
    </dgm:pt>
    <dgm:pt modelId="{0E5061BA-5103-427B-B4FA-9283737FC560}" type="pres">
      <dgm:prSet presAssocID="{26FAAB5F-485E-47BD-9514-A55E06FED682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4FFBACA1-4B8E-450F-AC2C-5448879E769F}" type="pres">
      <dgm:prSet presAssocID="{8BB68B80-5682-4BAC-9D59-0B56FA696856}" presName="spacer" presStyleCnt="0"/>
      <dgm:spPr/>
    </dgm:pt>
    <dgm:pt modelId="{30CAD47C-97D9-4C4D-AA17-D12790C36D1B}" type="pres">
      <dgm:prSet presAssocID="{C3920C8C-C8F0-4B64-A56B-3F9D5E8F0B5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8341729E-A4F9-4CC9-865D-BE843451A6A0}" type="pres">
      <dgm:prSet presAssocID="{B1F9C847-8F0F-42B7-9615-995B044639C2}" presName="spacer" presStyleCnt="0"/>
      <dgm:spPr/>
    </dgm:pt>
    <dgm:pt modelId="{667DE285-8D69-43D9-939C-1726AF34C936}" type="pres">
      <dgm:prSet presAssocID="{2F1C79B6-F21F-47CB-A8DB-67F6A7B45331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EF2CC94-C0D5-4708-B121-C9CA8400CE8A}" type="pres">
      <dgm:prSet presAssocID="{098B6BB4-9A2C-4C70-9DB3-514C786174F7}" presName="spacer" presStyleCnt="0"/>
      <dgm:spPr/>
    </dgm:pt>
    <dgm:pt modelId="{C56DEF1A-CF6A-4830-B9C0-1C324F60F09D}" type="pres">
      <dgm:prSet presAssocID="{586AE8CB-AA05-4424-B4E8-43E2E0A1A37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6A43AA11-34AB-4BE7-BF00-730AF6957A9F}" type="presOf" srcId="{51B083CA-ECBF-40A1-8C43-1175415BB241}" destId="{67F3C1DB-6C51-4BFC-85B7-1F495E70A124}" srcOrd="0" destOrd="0" presId="urn:microsoft.com/office/officeart/2005/8/layout/vList2"/>
    <dgm:cxn modelId="{F9BE6E1E-AF9D-46E0-94DF-8FF90A8F8B90}" type="presOf" srcId="{02D15A56-8B53-4233-BCF7-4388567B8342}" destId="{948BFCC7-83E0-4411-A249-2C13EFC77BCE}" srcOrd="0" destOrd="0" presId="urn:microsoft.com/office/officeart/2005/8/layout/vList2"/>
    <dgm:cxn modelId="{2D320E20-AEEF-48FC-8E98-1D8F69F705CA}" srcId="{830C5560-1347-4C1F-9B37-2B931A82D4A7}" destId="{95EB14A4-0582-4B2B-8F3C-7153BF195CAB}" srcOrd="5" destOrd="0" parTransId="{99F0C560-5852-48B4-9C1A-8D963E64D176}" sibTransId="{1B8395C6-2497-4D4E-A379-AB2DEA5E12D6}"/>
    <dgm:cxn modelId="{91E9B037-814D-4450-B70B-8AC581CC9F33}" type="presOf" srcId="{C3920C8C-C8F0-4B64-A56B-3F9D5E8F0B52}" destId="{30CAD47C-97D9-4C4D-AA17-D12790C36D1B}" srcOrd="0" destOrd="0" presId="urn:microsoft.com/office/officeart/2005/8/layout/vList2"/>
    <dgm:cxn modelId="{AF02C03C-D701-43A8-BE64-41282DD0C213}" type="presOf" srcId="{AF6A7A46-97EC-4416-A3E1-7FF5F4ADBBDD}" destId="{72D46F0A-8CEA-4309-ACA7-DC53447B3C04}" srcOrd="0" destOrd="0" presId="urn:microsoft.com/office/officeart/2005/8/layout/vList2"/>
    <dgm:cxn modelId="{B13F2340-000C-4C93-A618-41023EAEE7DB}" type="presOf" srcId="{95EB14A4-0582-4B2B-8F3C-7153BF195CAB}" destId="{3DF9847C-A5A1-4E10-836C-9AA95B3849D1}" srcOrd="0" destOrd="0" presId="urn:microsoft.com/office/officeart/2005/8/layout/vList2"/>
    <dgm:cxn modelId="{0A963664-A851-434F-A561-AF1DF9A4A3D4}" type="presOf" srcId="{2F1C79B6-F21F-47CB-A8DB-67F6A7B45331}" destId="{667DE285-8D69-43D9-939C-1726AF34C936}" srcOrd="0" destOrd="0" presId="urn:microsoft.com/office/officeart/2005/8/layout/vList2"/>
    <dgm:cxn modelId="{4D30A066-9EE2-466B-AE13-713E153D31C9}" srcId="{830C5560-1347-4C1F-9B37-2B931A82D4A7}" destId="{2F1C79B6-F21F-47CB-A8DB-67F6A7B45331}" srcOrd="9" destOrd="0" parTransId="{55AFAF47-8AC9-4886-A0AC-EA5FC381DC9A}" sibTransId="{098B6BB4-9A2C-4C70-9DB3-514C786174F7}"/>
    <dgm:cxn modelId="{77F70672-5076-4554-B794-1FFD11576A18}" type="presOf" srcId="{26FAAB5F-485E-47BD-9514-A55E06FED682}" destId="{0E5061BA-5103-427B-B4FA-9283737FC560}" srcOrd="0" destOrd="0" presId="urn:microsoft.com/office/officeart/2005/8/layout/vList2"/>
    <dgm:cxn modelId="{006F3B52-E329-492B-9B6B-F0BDF0F530C4}" srcId="{830C5560-1347-4C1F-9B37-2B931A82D4A7}" destId="{02D15A56-8B53-4233-BCF7-4388567B8342}" srcOrd="3" destOrd="0" parTransId="{2A655B61-A7C1-4A28-884B-0761427EB6C9}" sibTransId="{278CAAE3-4BC9-4420-BD29-48EA4E1558D0}"/>
    <dgm:cxn modelId="{013CC675-35E7-4E44-8B93-1010E134FE93}" type="presOf" srcId="{A603DD35-77D5-4A37-A10D-1A7726D46F8B}" destId="{76C79073-58C3-4E24-BED8-EE5E2E418EAF}" srcOrd="0" destOrd="0" presId="urn:microsoft.com/office/officeart/2005/8/layout/vList2"/>
    <dgm:cxn modelId="{7DE71F78-67F7-4C33-B41E-B634175B59F2}" srcId="{830C5560-1347-4C1F-9B37-2B931A82D4A7}" destId="{26FAAB5F-485E-47BD-9514-A55E06FED682}" srcOrd="7" destOrd="0" parTransId="{E7F0DD19-8B98-4A32-AF08-05AFE4102CC2}" sibTransId="{8BB68B80-5682-4BAC-9D59-0B56FA696856}"/>
    <dgm:cxn modelId="{CFE77180-EB92-42EE-9076-73A2D7AC2A70}" type="presOf" srcId="{586AE8CB-AA05-4424-B4E8-43E2E0A1A379}" destId="{C56DEF1A-CF6A-4830-B9C0-1C324F60F09D}" srcOrd="0" destOrd="0" presId="urn:microsoft.com/office/officeart/2005/8/layout/vList2"/>
    <dgm:cxn modelId="{B4B9D08A-F849-4A03-93DE-A9EF724964CC}" type="presOf" srcId="{830C5560-1347-4C1F-9B37-2B931A82D4A7}" destId="{438769B2-1DFC-4A21-A148-5B1689928C9A}" srcOrd="0" destOrd="0" presId="urn:microsoft.com/office/officeart/2005/8/layout/vList2"/>
    <dgm:cxn modelId="{1D9532A9-92B9-4EF8-A22C-7C0C6FE6AA68}" srcId="{830C5560-1347-4C1F-9B37-2B931A82D4A7}" destId="{586AE8CB-AA05-4424-B4E8-43E2E0A1A379}" srcOrd="10" destOrd="0" parTransId="{9EBA3CBC-452E-4354-8FE1-237DD82A7A41}" sibTransId="{08EB0C0C-4B42-4ABC-B5AB-37254987FAEA}"/>
    <dgm:cxn modelId="{1D5E44AB-90B4-42D5-912A-47E3EE5769DF}" type="presOf" srcId="{FCBF827B-F55D-471F-8E20-190D9DE9947D}" destId="{097C5556-320C-4327-A900-444708032123}" srcOrd="0" destOrd="0" presId="urn:microsoft.com/office/officeart/2005/8/layout/vList2"/>
    <dgm:cxn modelId="{D4C120AE-FFD2-40B1-9ECC-6CAB52E0100B}" srcId="{830C5560-1347-4C1F-9B37-2B931A82D4A7}" destId="{77B18784-AB9A-419B-97A4-13A545F28045}" srcOrd="6" destOrd="0" parTransId="{C38AC2CC-346A-4855-98A6-A0B4AD500329}" sibTransId="{8FACB74F-B1D6-42EE-8396-F792BBE44192}"/>
    <dgm:cxn modelId="{730221BC-C2FD-476E-9143-6EBA45E2C882}" srcId="{830C5560-1347-4C1F-9B37-2B931A82D4A7}" destId="{C3920C8C-C8F0-4B64-A56B-3F9D5E8F0B52}" srcOrd="8" destOrd="0" parTransId="{FC306560-323F-4F0C-B596-4ABC869F5EC2}" sibTransId="{B1F9C847-8F0F-42B7-9615-995B044639C2}"/>
    <dgm:cxn modelId="{AB3E29C4-0409-4C3B-8F9B-460EB7E6C943}" type="presOf" srcId="{77B18784-AB9A-419B-97A4-13A545F28045}" destId="{D7C87B8B-2772-4D22-99F5-EC7894E499E2}" srcOrd="0" destOrd="0" presId="urn:microsoft.com/office/officeart/2005/8/layout/vList2"/>
    <dgm:cxn modelId="{3A9E40D8-48FC-4282-8F6D-7D69D01D0A05}" srcId="{830C5560-1347-4C1F-9B37-2B931A82D4A7}" destId="{51B083CA-ECBF-40A1-8C43-1175415BB241}" srcOrd="0" destOrd="0" parTransId="{D7B314D0-0AFE-4FC4-A9D1-D55C4DA9F720}" sibTransId="{5B76DD12-2A86-483A-AB89-D875323288C2}"/>
    <dgm:cxn modelId="{5801ABE0-3740-4439-B848-8273B46AF456}" srcId="{830C5560-1347-4C1F-9B37-2B931A82D4A7}" destId="{AF6A7A46-97EC-4416-A3E1-7FF5F4ADBBDD}" srcOrd="2" destOrd="0" parTransId="{D7111412-FC91-4F7A-A519-1CA036819CC5}" sibTransId="{74B138E7-3072-4397-8695-02BEE9F07E5F}"/>
    <dgm:cxn modelId="{1368F9F2-81BB-49A1-B3D6-BB52E18AD1E0}" srcId="{830C5560-1347-4C1F-9B37-2B931A82D4A7}" destId="{FCBF827B-F55D-471F-8E20-190D9DE9947D}" srcOrd="1" destOrd="0" parTransId="{DA78A391-7CAA-454B-A5FC-D3A8AA4B5241}" sibTransId="{8DC71443-0672-4BE1-AFB1-F23A6DF5E504}"/>
    <dgm:cxn modelId="{F9A2B6F7-E4D4-46FD-A9AF-9DF074925FC3}" srcId="{830C5560-1347-4C1F-9B37-2B931A82D4A7}" destId="{A603DD35-77D5-4A37-A10D-1A7726D46F8B}" srcOrd="4" destOrd="0" parTransId="{9001031F-C272-49F5-A4A6-A2DF5FC69967}" sibTransId="{BA47DEFF-D9DE-42F7-99A0-909082349DCE}"/>
    <dgm:cxn modelId="{82C4B7D6-F351-44AF-8FF5-B5C946E8D42D}" type="presParOf" srcId="{438769B2-1DFC-4A21-A148-5B1689928C9A}" destId="{67F3C1DB-6C51-4BFC-85B7-1F495E70A124}" srcOrd="0" destOrd="0" presId="urn:microsoft.com/office/officeart/2005/8/layout/vList2"/>
    <dgm:cxn modelId="{78829D5E-A495-491C-B2CB-C33B2F743512}" type="presParOf" srcId="{438769B2-1DFC-4A21-A148-5B1689928C9A}" destId="{D50D9C75-D874-4FFD-AF04-50B9F6C72826}" srcOrd="1" destOrd="0" presId="urn:microsoft.com/office/officeart/2005/8/layout/vList2"/>
    <dgm:cxn modelId="{76B2797E-5361-41F4-9C3D-C20BD0F3ED32}" type="presParOf" srcId="{438769B2-1DFC-4A21-A148-5B1689928C9A}" destId="{097C5556-320C-4327-A900-444708032123}" srcOrd="2" destOrd="0" presId="urn:microsoft.com/office/officeart/2005/8/layout/vList2"/>
    <dgm:cxn modelId="{EB8BB1D2-16DE-4787-A1F5-9DFDBA556EF4}" type="presParOf" srcId="{438769B2-1DFC-4A21-A148-5B1689928C9A}" destId="{8356915D-9A1B-4214-BFED-E184F4725F20}" srcOrd="3" destOrd="0" presId="urn:microsoft.com/office/officeart/2005/8/layout/vList2"/>
    <dgm:cxn modelId="{3AA6978D-6D52-40EF-9BFF-DA1C6A1A44FC}" type="presParOf" srcId="{438769B2-1DFC-4A21-A148-5B1689928C9A}" destId="{72D46F0A-8CEA-4309-ACA7-DC53447B3C04}" srcOrd="4" destOrd="0" presId="urn:microsoft.com/office/officeart/2005/8/layout/vList2"/>
    <dgm:cxn modelId="{56D8FCE9-A0A7-4EE8-AE1C-5155E0C1C8F7}" type="presParOf" srcId="{438769B2-1DFC-4A21-A148-5B1689928C9A}" destId="{C132E35E-63E1-4A9D-8FD8-AD33397F6FB1}" srcOrd="5" destOrd="0" presId="urn:microsoft.com/office/officeart/2005/8/layout/vList2"/>
    <dgm:cxn modelId="{66F76A03-660A-4408-BACD-EFEB153F4A48}" type="presParOf" srcId="{438769B2-1DFC-4A21-A148-5B1689928C9A}" destId="{948BFCC7-83E0-4411-A249-2C13EFC77BCE}" srcOrd="6" destOrd="0" presId="urn:microsoft.com/office/officeart/2005/8/layout/vList2"/>
    <dgm:cxn modelId="{F682AF10-ECFD-4503-8A2F-46850613558C}" type="presParOf" srcId="{438769B2-1DFC-4A21-A148-5B1689928C9A}" destId="{B62F4817-0621-4CF7-97A5-99CEDDF92959}" srcOrd="7" destOrd="0" presId="urn:microsoft.com/office/officeart/2005/8/layout/vList2"/>
    <dgm:cxn modelId="{2BF48677-744A-4178-9D2C-B976196913CC}" type="presParOf" srcId="{438769B2-1DFC-4A21-A148-5B1689928C9A}" destId="{76C79073-58C3-4E24-BED8-EE5E2E418EAF}" srcOrd="8" destOrd="0" presId="urn:microsoft.com/office/officeart/2005/8/layout/vList2"/>
    <dgm:cxn modelId="{ACC45203-2552-4775-824E-34E27ECC91E5}" type="presParOf" srcId="{438769B2-1DFC-4A21-A148-5B1689928C9A}" destId="{DBC919DC-92A5-445C-BE7F-E02298D8DB18}" srcOrd="9" destOrd="0" presId="urn:microsoft.com/office/officeart/2005/8/layout/vList2"/>
    <dgm:cxn modelId="{F2F63B40-4B66-4A0D-8095-9C06A116950E}" type="presParOf" srcId="{438769B2-1DFC-4A21-A148-5B1689928C9A}" destId="{3DF9847C-A5A1-4E10-836C-9AA95B3849D1}" srcOrd="10" destOrd="0" presId="urn:microsoft.com/office/officeart/2005/8/layout/vList2"/>
    <dgm:cxn modelId="{C4C97E8B-0AB7-46FC-B122-38B6A3EAC605}" type="presParOf" srcId="{438769B2-1DFC-4A21-A148-5B1689928C9A}" destId="{F73F0BBE-35F3-4C21-B53B-705DF07C5136}" srcOrd="11" destOrd="0" presId="urn:microsoft.com/office/officeart/2005/8/layout/vList2"/>
    <dgm:cxn modelId="{668107D9-020F-4CB4-B92D-C652BAC38300}" type="presParOf" srcId="{438769B2-1DFC-4A21-A148-5B1689928C9A}" destId="{D7C87B8B-2772-4D22-99F5-EC7894E499E2}" srcOrd="12" destOrd="0" presId="urn:microsoft.com/office/officeart/2005/8/layout/vList2"/>
    <dgm:cxn modelId="{995B9B8E-22BB-4116-9121-A60DB626F667}" type="presParOf" srcId="{438769B2-1DFC-4A21-A148-5B1689928C9A}" destId="{FCF4A5DD-466E-49A3-9B5B-0138BA860C5D}" srcOrd="13" destOrd="0" presId="urn:microsoft.com/office/officeart/2005/8/layout/vList2"/>
    <dgm:cxn modelId="{514932DC-E7FB-4F28-8782-28CA09101A08}" type="presParOf" srcId="{438769B2-1DFC-4A21-A148-5B1689928C9A}" destId="{0E5061BA-5103-427B-B4FA-9283737FC560}" srcOrd="14" destOrd="0" presId="urn:microsoft.com/office/officeart/2005/8/layout/vList2"/>
    <dgm:cxn modelId="{476D363F-B3C6-4611-AD27-1159AD72025E}" type="presParOf" srcId="{438769B2-1DFC-4A21-A148-5B1689928C9A}" destId="{4FFBACA1-4B8E-450F-AC2C-5448879E769F}" srcOrd="15" destOrd="0" presId="urn:microsoft.com/office/officeart/2005/8/layout/vList2"/>
    <dgm:cxn modelId="{8F070A10-E6E3-4596-8C31-3B2BFC326A0A}" type="presParOf" srcId="{438769B2-1DFC-4A21-A148-5B1689928C9A}" destId="{30CAD47C-97D9-4C4D-AA17-D12790C36D1B}" srcOrd="16" destOrd="0" presId="urn:microsoft.com/office/officeart/2005/8/layout/vList2"/>
    <dgm:cxn modelId="{469403A6-E927-4098-8093-02A16DBDA404}" type="presParOf" srcId="{438769B2-1DFC-4A21-A148-5B1689928C9A}" destId="{8341729E-A4F9-4CC9-865D-BE843451A6A0}" srcOrd="17" destOrd="0" presId="urn:microsoft.com/office/officeart/2005/8/layout/vList2"/>
    <dgm:cxn modelId="{515566F3-0019-4B24-915A-240FE0816D3C}" type="presParOf" srcId="{438769B2-1DFC-4A21-A148-5B1689928C9A}" destId="{667DE285-8D69-43D9-939C-1726AF34C936}" srcOrd="18" destOrd="0" presId="urn:microsoft.com/office/officeart/2005/8/layout/vList2"/>
    <dgm:cxn modelId="{62C6EAE5-5437-4EBB-B931-BF9D56D9E855}" type="presParOf" srcId="{438769B2-1DFC-4A21-A148-5B1689928C9A}" destId="{2EF2CC94-C0D5-4708-B121-C9CA8400CE8A}" srcOrd="19" destOrd="0" presId="urn:microsoft.com/office/officeart/2005/8/layout/vList2"/>
    <dgm:cxn modelId="{8A00DF7C-EE32-4243-B509-2B7220F3A4A0}" type="presParOf" srcId="{438769B2-1DFC-4A21-A148-5B1689928C9A}" destId="{C56DEF1A-CF6A-4830-B9C0-1C324F60F09D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34BB2F-7E83-4DAF-B0D7-DC6396655EC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C67D24F-85EA-489D-82F2-FA06C119D0F0}">
      <dgm:prSet/>
      <dgm:spPr/>
      <dgm:t>
        <a:bodyPr/>
        <a:lstStyle/>
        <a:p>
          <a:r>
            <a:rPr lang="en-US" b="1"/>
            <a:t>¿Qué Buscamos Lograr?</a:t>
          </a:r>
          <a:endParaRPr lang="en-US"/>
        </a:p>
      </dgm:t>
    </dgm:pt>
    <dgm:pt modelId="{B9BCB8D0-9CB4-41ED-9ADB-92A49AE89DCC}" type="parTrans" cxnId="{F04379FB-CBF9-4E37-9273-1F22F799B277}">
      <dgm:prSet/>
      <dgm:spPr/>
      <dgm:t>
        <a:bodyPr/>
        <a:lstStyle/>
        <a:p>
          <a:endParaRPr lang="en-US"/>
        </a:p>
      </dgm:t>
    </dgm:pt>
    <dgm:pt modelId="{E63079B3-F5B7-45E8-928F-013A07C40ED7}" type="sibTrans" cxnId="{F04379FB-CBF9-4E37-9273-1F22F799B277}">
      <dgm:prSet/>
      <dgm:spPr/>
      <dgm:t>
        <a:bodyPr/>
        <a:lstStyle/>
        <a:p>
          <a:endParaRPr lang="en-US"/>
        </a:p>
      </dgm:t>
    </dgm:pt>
    <dgm:pt modelId="{2D465629-8B2E-48F8-B1B7-9380A2D4D321}">
      <dgm:prSet/>
      <dgm:spPr/>
      <dgm:t>
        <a:bodyPr/>
        <a:lstStyle/>
        <a:p>
          <a:r>
            <a:rPr lang="en-US"/>
            <a:t>Objetivo Principal:</a:t>
          </a:r>
        </a:p>
      </dgm:t>
    </dgm:pt>
    <dgm:pt modelId="{FACFBB18-4342-4C95-9CC2-026765178544}" type="parTrans" cxnId="{4681BAEA-7768-4B35-9B1C-6AB16F125378}">
      <dgm:prSet/>
      <dgm:spPr/>
      <dgm:t>
        <a:bodyPr/>
        <a:lstStyle/>
        <a:p>
          <a:endParaRPr lang="en-US"/>
        </a:p>
      </dgm:t>
    </dgm:pt>
    <dgm:pt modelId="{F5C598FA-4AF5-4F91-B968-C15C1248F544}" type="sibTrans" cxnId="{4681BAEA-7768-4B35-9B1C-6AB16F125378}">
      <dgm:prSet/>
      <dgm:spPr/>
      <dgm:t>
        <a:bodyPr/>
        <a:lstStyle/>
        <a:p>
          <a:endParaRPr lang="en-US"/>
        </a:p>
      </dgm:t>
    </dgm:pt>
    <dgm:pt modelId="{83BEE258-2C43-484B-BF9C-11831BE37BC8}">
      <dgm:prSet/>
      <dgm:spPr/>
      <dgm:t>
        <a:bodyPr/>
        <a:lstStyle/>
        <a:p>
          <a:r>
            <a:rPr lang="en-US"/>
            <a:t>Aprender y aplicar de forma práctica el ciclo completo de un proceso ETL utilizando PySpark.</a:t>
          </a:r>
        </a:p>
      </dgm:t>
    </dgm:pt>
    <dgm:pt modelId="{30E60B3A-52AB-4ECE-978E-EDF4AAD05EF7}" type="parTrans" cxnId="{5BC695DA-6BBC-404F-9CB6-0DD51A74A617}">
      <dgm:prSet/>
      <dgm:spPr/>
      <dgm:t>
        <a:bodyPr/>
        <a:lstStyle/>
        <a:p>
          <a:endParaRPr lang="en-US"/>
        </a:p>
      </dgm:t>
    </dgm:pt>
    <dgm:pt modelId="{B0E1FBA7-D29A-438C-B8F6-5E4806BF95BD}" type="sibTrans" cxnId="{5BC695DA-6BBC-404F-9CB6-0DD51A74A617}">
      <dgm:prSet/>
      <dgm:spPr/>
      <dgm:t>
        <a:bodyPr/>
        <a:lstStyle/>
        <a:p>
          <a:endParaRPr lang="en-US"/>
        </a:p>
      </dgm:t>
    </dgm:pt>
    <dgm:pt modelId="{F26443E7-903E-4EB0-9950-142D44B9D494}">
      <dgm:prSet/>
      <dgm:spPr/>
      <dgm:t>
        <a:bodyPr/>
        <a:lstStyle/>
        <a:p>
          <a:r>
            <a:rPr lang="en-US"/>
            <a:t>Objetivos Específicos:</a:t>
          </a:r>
        </a:p>
      </dgm:t>
    </dgm:pt>
    <dgm:pt modelId="{696D8CB5-822B-4145-A6A7-A7F9683E97E7}" type="parTrans" cxnId="{CD1337D9-0025-44D6-84EE-568DF9451304}">
      <dgm:prSet/>
      <dgm:spPr/>
      <dgm:t>
        <a:bodyPr/>
        <a:lstStyle/>
        <a:p>
          <a:endParaRPr lang="en-US"/>
        </a:p>
      </dgm:t>
    </dgm:pt>
    <dgm:pt modelId="{B8B35997-D77E-4947-A851-56DEBA076FA5}" type="sibTrans" cxnId="{CD1337D9-0025-44D6-84EE-568DF9451304}">
      <dgm:prSet/>
      <dgm:spPr/>
      <dgm:t>
        <a:bodyPr/>
        <a:lstStyle/>
        <a:p>
          <a:endParaRPr lang="en-US"/>
        </a:p>
      </dgm:t>
    </dgm:pt>
    <dgm:pt modelId="{064E167C-7019-4339-894B-C71A3AEA28B2}">
      <dgm:prSet/>
      <dgm:spPr/>
      <dgm:t>
        <a:bodyPr/>
        <a:lstStyle/>
        <a:p>
          <a:r>
            <a:rPr lang="en-US"/>
            <a:t>Trabajar con datos públicos y reales: NYC Taxi Trip Records.</a:t>
          </a:r>
        </a:p>
      </dgm:t>
    </dgm:pt>
    <dgm:pt modelId="{89961800-EA80-4C14-BF10-B78042C20013}" type="parTrans" cxnId="{2C9DCFDD-63B8-48D5-B2FB-6EFBB6F7CC57}">
      <dgm:prSet/>
      <dgm:spPr/>
      <dgm:t>
        <a:bodyPr/>
        <a:lstStyle/>
        <a:p>
          <a:endParaRPr lang="en-US"/>
        </a:p>
      </dgm:t>
    </dgm:pt>
    <dgm:pt modelId="{9CA377A4-43D2-47BF-85A1-49208905C0AE}" type="sibTrans" cxnId="{2C9DCFDD-63B8-48D5-B2FB-6EFBB6F7CC57}">
      <dgm:prSet/>
      <dgm:spPr/>
      <dgm:t>
        <a:bodyPr/>
        <a:lstStyle/>
        <a:p>
          <a:endParaRPr lang="en-US"/>
        </a:p>
      </dgm:t>
    </dgm:pt>
    <dgm:pt modelId="{C2463856-10C7-4C33-85B3-54EA06647F48}">
      <dgm:prSet/>
      <dgm:spPr/>
      <dgm:t>
        <a:bodyPr/>
        <a:lstStyle/>
        <a:p>
          <a:r>
            <a:rPr lang="en-US"/>
            <a:t>Realizar la ingesta de datos desde múltiples archivos Parquet.</a:t>
          </a:r>
        </a:p>
      </dgm:t>
    </dgm:pt>
    <dgm:pt modelId="{B80A7C42-6223-4AC1-A933-132181FAA1F2}" type="parTrans" cxnId="{C016AC8A-8707-4E50-A057-02B98BC9D170}">
      <dgm:prSet/>
      <dgm:spPr/>
      <dgm:t>
        <a:bodyPr/>
        <a:lstStyle/>
        <a:p>
          <a:endParaRPr lang="en-US"/>
        </a:p>
      </dgm:t>
    </dgm:pt>
    <dgm:pt modelId="{3E97B267-3B91-433C-9203-009FF5965676}" type="sibTrans" cxnId="{C016AC8A-8707-4E50-A057-02B98BC9D170}">
      <dgm:prSet/>
      <dgm:spPr/>
      <dgm:t>
        <a:bodyPr/>
        <a:lstStyle/>
        <a:p>
          <a:endParaRPr lang="en-US"/>
        </a:p>
      </dgm:t>
    </dgm:pt>
    <dgm:pt modelId="{363F9ED1-38CB-443F-9816-B3425111997C}">
      <dgm:prSet/>
      <dgm:spPr/>
      <dgm:t>
        <a:bodyPr/>
        <a:lstStyle/>
        <a:p>
          <a:r>
            <a:rPr lang="en-US"/>
            <a:t>Aplicar técnicas de limpieza, transformación y enriquecimiento de datos.</a:t>
          </a:r>
        </a:p>
      </dgm:t>
    </dgm:pt>
    <dgm:pt modelId="{127C0228-C11B-4EA0-B2E1-58E05A30C07F}" type="parTrans" cxnId="{10EEF6F7-32DF-4B33-9728-796704F3BA9B}">
      <dgm:prSet/>
      <dgm:spPr/>
      <dgm:t>
        <a:bodyPr/>
        <a:lstStyle/>
        <a:p>
          <a:endParaRPr lang="en-US"/>
        </a:p>
      </dgm:t>
    </dgm:pt>
    <dgm:pt modelId="{E27D51E2-6C87-46D0-A6B1-4E83D5BD2BB6}" type="sibTrans" cxnId="{10EEF6F7-32DF-4B33-9728-796704F3BA9B}">
      <dgm:prSet/>
      <dgm:spPr/>
      <dgm:t>
        <a:bodyPr/>
        <a:lstStyle/>
        <a:p>
          <a:endParaRPr lang="en-US"/>
        </a:p>
      </dgm:t>
    </dgm:pt>
    <dgm:pt modelId="{D26C7110-5523-494C-869E-5840A6947C9A}">
      <dgm:prSet/>
      <dgm:spPr/>
      <dgm:t>
        <a:bodyPr/>
        <a:lstStyle/>
        <a:p>
          <a:r>
            <a:rPr lang="en-US"/>
            <a:t>Calcular agregaciones para obtener estadísticas relevantes.</a:t>
          </a:r>
        </a:p>
      </dgm:t>
    </dgm:pt>
    <dgm:pt modelId="{669B72D1-DDB3-47DE-90C5-92F14D5A4FAB}" type="parTrans" cxnId="{FCBDFB0B-4FED-4809-AD44-5E26470E98F5}">
      <dgm:prSet/>
      <dgm:spPr/>
      <dgm:t>
        <a:bodyPr/>
        <a:lstStyle/>
        <a:p>
          <a:endParaRPr lang="en-US"/>
        </a:p>
      </dgm:t>
    </dgm:pt>
    <dgm:pt modelId="{06BE7797-EB18-4A44-963C-2ABDA075C4CF}" type="sibTrans" cxnId="{FCBDFB0B-4FED-4809-AD44-5E26470E98F5}">
      <dgm:prSet/>
      <dgm:spPr/>
      <dgm:t>
        <a:bodyPr/>
        <a:lstStyle/>
        <a:p>
          <a:endParaRPr lang="en-US"/>
        </a:p>
      </dgm:t>
    </dgm:pt>
    <dgm:pt modelId="{589BCE4D-0C19-4781-B640-0F395998003E}">
      <dgm:prSet/>
      <dgm:spPr/>
      <dgm:t>
        <a:bodyPr/>
        <a:lstStyle/>
        <a:p>
          <a:r>
            <a:rPr lang="en-US"/>
            <a:t>Almacenar los datos procesados de manera eficiente (formato Parquet).</a:t>
          </a:r>
        </a:p>
      </dgm:t>
    </dgm:pt>
    <dgm:pt modelId="{59DD54BC-0207-41D6-BC6F-D2170A9DAE06}" type="parTrans" cxnId="{58A6C85F-8E89-45F7-A447-61B7D8EA02DF}">
      <dgm:prSet/>
      <dgm:spPr/>
      <dgm:t>
        <a:bodyPr/>
        <a:lstStyle/>
        <a:p>
          <a:endParaRPr lang="en-US"/>
        </a:p>
      </dgm:t>
    </dgm:pt>
    <dgm:pt modelId="{D1AEE4A8-6019-4C78-BEEA-15438AFDBEBB}" type="sibTrans" cxnId="{58A6C85F-8E89-45F7-A447-61B7D8EA02DF}">
      <dgm:prSet/>
      <dgm:spPr/>
      <dgm:t>
        <a:bodyPr/>
        <a:lstStyle/>
        <a:p>
          <a:endParaRPr lang="en-US"/>
        </a:p>
      </dgm:t>
    </dgm:pt>
    <dgm:pt modelId="{B33C7968-9E5C-4614-9891-749343BF0CE7}">
      <dgm:prSet/>
      <dgm:spPr/>
      <dgm:t>
        <a:bodyPr/>
        <a:lstStyle/>
        <a:p>
          <a:r>
            <a:rPr lang="en-US"/>
            <a:t>Generar visualizaciones para descubrir y comunicar insights.</a:t>
          </a:r>
        </a:p>
      </dgm:t>
    </dgm:pt>
    <dgm:pt modelId="{E0F7CF6A-8D09-4326-838A-5049346A6481}" type="parTrans" cxnId="{C2714BC9-4A7D-4507-B9FA-5A48E0C1E5EE}">
      <dgm:prSet/>
      <dgm:spPr/>
      <dgm:t>
        <a:bodyPr/>
        <a:lstStyle/>
        <a:p>
          <a:endParaRPr lang="en-US"/>
        </a:p>
      </dgm:t>
    </dgm:pt>
    <dgm:pt modelId="{7635E0FA-A382-4861-B1BF-8E37B440C804}" type="sibTrans" cxnId="{C2714BC9-4A7D-4507-B9FA-5A48E0C1E5EE}">
      <dgm:prSet/>
      <dgm:spPr/>
      <dgm:t>
        <a:bodyPr/>
        <a:lstStyle/>
        <a:p>
          <a:endParaRPr lang="en-US"/>
        </a:p>
      </dgm:t>
    </dgm:pt>
    <dgm:pt modelId="{7EDF4F4B-3E1C-4872-9522-DD0FB468EE88}">
      <dgm:prSet/>
      <dgm:spPr/>
      <dgm:t>
        <a:bodyPr/>
        <a:lstStyle/>
        <a:p>
          <a:r>
            <a:rPr lang="en-US"/>
            <a:t>Adaptar y ejecutar un pipeline de Spark en el entorno de Google Colab.</a:t>
          </a:r>
        </a:p>
      </dgm:t>
    </dgm:pt>
    <dgm:pt modelId="{04AAAEB6-8EBB-49BF-89BD-AEF5AB0A505A}" type="parTrans" cxnId="{8BC563A0-ABB4-4D95-9B5F-72D6DD59D594}">
      <dgm:prSet/>
      <dgm:spPr/>
      <dgm:t>
        <a:bodyPr/>
        <a:lstStyle/>
        <a:p>
          <a:endParaRPr lang="en-US"/>
        </a:p>
      </dgm:t>
    </dgm:pt>
    <dgm:pt modelId="{48C02782-FE18-4F4F-8B27-B708E98B6928}" type="sibTrans" cxnId="{8BC563A0-ABB4-4D95-9B5F-72D6DD59D594}">
      <dgm:prSet/>
      <dgm:spPr/>
      <dgm:t>
        <a:bodyPr/>
        <a:lstStyle/>
        <a:p>
          <a:endParaRPr lang="en-US"/>
        </a:p>
      </dgm:t>
    </dgm:pt>
    <dgm:pt modelId="{FBB8EAC7-0033-4DE2-9F9C-C869CB7E8A95}" type="pres">
      <dgm:prSet presAssocID="{F334BB2F-7E83-4DAF-B0D7-DC6396655EC5}" presName="vert0" presStyleCnt="0">
        <dgm:presLayoutVars>
          <dgm:dir/>
          <dgm:animOne val="branch"/>
          <dgm:animLvl val="lvl"/>
        </dgm:presLayoutVars>
      </dgm:prSet>
      <dgm:spPr/>
    </dgm:pt>
    <dgm:pt modelId="{F9AD497E-902B-497E-9E8D-37B648D3313D}" type="pres">
      <dgm:prSet presAssocID="{DC67D24F-85EA-489D-82F2-FA06C119D0F0}" presName="thickLine" presStyleLbl="alignNode1" presStyleIdx="0" presStyleCnt="11"/>
      <dgm:spPr/>
    </dgm:pt>
    <dgm:pt modelId="{6B931E08-24FF-465B-9F2D-371E0090B95C}" type="pres">
      <dgm:prSet presAssocID="{DC67D24F-85EA-489D-82F2-FA06C119D0F0}" presName="horz1" presStyleCnt="0"/>
      <dgm:spPr/>
    </dgm:pt>
    <dgm:pt modelId="{ADFE4860-5DA6-4BE2-B83D-9090BF09ABFA}" type="pres">
      <dgm:prSet presAssocID="{DC67D24F-85EA-489D-82F2-FA06C119D0F0}" presName="tx1" presStyleLbl="revTx" presStyleIdx="0" presStyleCnt="11"/>
      <dgm:spPr/>
    </dgm:pt>
    <dgm:pt modelId="{269CFDCC-7C42-4350-A93A-403D693F563A}" type="pres">
      <dgm:prSet presAssocID="{DC67D24F-85EA-489D-82F2-FA06C119D0F0}" presName="vert1" presStyleCnt="0"/>
      <dgm:spPr/>
    </dgm:pt>
    <dgm:pt modelId="{D79BB854-82F6-4F9D-89A1-BB610B3611AC}" type="pres">
      <dgm:prSet presAssocID="{2D465629-8B2E-48F8-B1B7-9380A2D4D321}" presName="thickLine" presStyleLbl="alignNode1" presStyleIdx="1" presStyleCnt="11"/>
      <dgm:spPr/>
    </dgm:pt>
    <dgm:pt modelId="{ADFFE051-B0BA-43D7-9C88-15B9ADD77ADE}" type="pres">
      <dgm:prSet presAssocID="{2D465629-8B2E-48F8-B1B7-9380A2D4D321}" presName="horz1" presStyleCnt="0"/>
      <dgm:spPr/>
    </dgm:pt>
    <dgm:pt modelId="{BF095370-5A7B-4F19-BD1C-3C2A856450C3}" type="pres">
      <dgm:prSet presAssocID="{2D465629-8B2E-48F8-B1B7-9380A2D4D321}" presName="tx1" presStyleLbl="revTx" presStyleIdx="1" presStyleCnt="11"/>
      <dgm:spPr/>
    </dgm:pt>
    <dgm:pt modelId="{DDF5B09B-3E19-492E-80C5-47F2134BF598}" type="pres">
      <dgm:prSet presAssocID="{2D465629-8B2E-48F8-B1B7-9380A2D4D321}" presName="vert1" presStyleCnt="0"/>
      <dgm:spPr/>
    </dgm:pt>
    <dgm:pt modelId="{31828F6F-25F8-4410-AC8E-3504CCE4A108}" type="pres">
      <dgm:prSet presAssocID="{83BEE258-2C43-484B-BF9C-11831BE37BC8}" presName="thickLine" presStyleLbl="alignNode1" presStyleIdx="2" presStyleCnt="11"/>
      <dgm:spPr/>
    </dgm:pt>
    <dgm:pt modelId="{F9B00B4B-68A3-4659-AC14-76B8C15EA127}" type="pres">
      <dgm:prSet presAssocID="{83BEE258-2C43-484B-BF9C-11831BE37BC8}" presName="horz1" presStyleCnt="0"/>
      <dgm:spPr/>
    </dgm:pt>
    <dgm:pt modelId="{3EA5EE0B-6C74-45EC-81B7-68B38D69B014}" type="pres">
      <dgm:prSet presAssocID="{83BEE258-2C43-484B-BF9C-11831BE37BC8}" presName="tx1" presStyleLbl="revTx" presStyleIdx="2" presStyleCnt="11"/>
      <dgm:spPr/>
    </dgm:pt>
    <dgm:pt modelId="{DB84FD2E-848C-440D-A5FD-98273BDE623F}" type="pres">
      <dgm:prSet presAssocID="{83BEE258-2C43-484B-BF9C-11831BE37BC8}" presName="vert1" presStyleCnt="0"/>
      <dgm:spPr/>
    </dgm:pt>
    <dgm:pt modelId="{740BD956-6230-4803-8A1F-2ABB10576114}" type="pres">
      <dgm:prSet presAssocID="{F26443E7-903E-4EB0-9950-142D44B9D494}" presName="thickLine" presStyleLbl="alignNode1" presStyleIdx="3" presStyleCnt="11"/>
      <dgm:spPr/>
    </dgm:pt>
    <dgm:pt modelId="{A8845720-402C-4FEA-A3CF-4FCF56EE8BCF}" type="pres">
      <dgm:prSet presAssocID="{F26443E7-903E-4EB0-9950-142D44B9D494}" presName="horz1" presStyleCnt="0"/>
      <dgm:spPr/>
    </dgm:pt>
    <dgm:pt modelId="{22EEEAA2-78E4-427C-B41D-DA759315D95E}" type="pres">
      <dgm:prSet presAssocID="{F26443E7-903E-4EB0-9950-142D44B9D494}" presName="tx1" presStyleLbl="revTx" presStyleIdx="3" presStyleCnt="11"/>
      <dgm:spPr/>
    </dgm:pt>
    <dgm:pt modelId="{878482B1-DB0B-446C-A8B9-985F58C37A3E}" type="pres">
      <dgm:prSet presAssocID="{F26443E7-903E-4EB0-9950-142D44B9D494}" presName="vert1" presStyleCnt="0"/>
      <dgm:spPr/>
    </dgm:pt>
    <dgm:pt modelId="{14F89CA6-EAD3-4ACA-82BB-292636448A3D}" type="pres">
      <dgm:prSet presAssocID="{064E167C-7019-4339-894B-C71A3AEA28B2}" presName="thickLine" presStyleLbl="alignNode1" presStyleIdx="4" presStyleCnt="11"/>
      <dgm:spPr/>
    </dgm:pt>
    <dgm:pt modelId="{F8FDC079-C3FD-4685-83F1-225D6B3E80F8}" type="pres">
      <dgm:prSet presAssocID="{064E167C-7019-4339-894B-C71A3AEA28B2}" presName="horz1" presStyleCnt="0"/>
      <dgm:spPr/>
    </dgm:pt>
    <dgm:pt modelId="{04018BD7-4507-470F-B0C3-A8B2FF59EEC7}" type="pres">
      <dgm:prSet presAssocID="{064E167C-7019-4339-894B-C71A3AEA28B2}" presName="tx1" presStyleLbl="revTx" presStyleIdx="4" presStyleCnt="11"/>
      <dgm:spPr/>
    </dgm:pt>
    <dgm:pt modelId="{F3085A05-09FD-49CF-BCC7-FA79FF682C26}" type="pres">
      <dgm:prSet presAssocID="{064E167C-7019-4339-894B-C71A3AEA28B2}" presName="vert1" presStyleCnt="0"/>
      <dgm:spPr/>
    </dgm:pt>
    <dgm:pt modelId="{79AF1333-FD25-41A0-AC79-364C79FEE3D7}" type="pres">
      <dgm:prSet presAssocID="{C2463856-10C7-4C33-85B3-54EA06647F48}" presName="thickLine" presStyleLbl="alignNode1" presStyleIdx="5" presStyleCnt="11"/>
      <dgm:spPr/>
    </dgm:pt>
    <dgm:pt modelId="{39F49D40-6871-4DA1-941E-A36EDDADADB7}" type="pres">
      <dgm:prSet presAssocID="{C2463856-10C7-4C33-85B3-54EA06647F48}" presName="horz1" presStyleCnt="0"/>
      <dgm:spPr/>
    </dgm:pt>
    <dgm:pt modelId="{ACF374A6-97E7-47D0-BEBE-1C040B05CEE7}" type="pres">
      <dgm:prSet presAssocID="{C2463856-10C7-4C33-85B3-54EA06647F48}" presName="tx1" presStyleLbl="revTx" presStyleIdx="5" presStyleCnt="11"/>
      <dgm:spPr/>
    </dgm:pt>
    <dgm:pt modelId="{1AFEFF6C-4ED3-4EAC-B63B-869AA2515FA1}" type="pres">
      <dgm:prSet presAssocID="{C2463856-10C7-4C33-85B3-54EA06647F48}" presName="vert1" presStyleCnt="0"/>
      <dgm:spPr/>
    </dgm:pt>
    <dgm:pt modelId="{DB365591-FDA3-4027-AFAA-28B951F7397D}" type="pres">
      <dgm:prSet presAssocID="{363F9ED1-38CB-443F-9816-B3425111997C}" presName="thickLine" presStyleLbl="alignNode1" presStyleIdx="6" presStyleCnt="11"/>
      <dgm:spPr/>
    </dgm:pt>
    <dgm:pt modelId="{DB8B7A66-EEB2-43BC-904D-24AEF2C9B370}" type="pres">
      <dgm:prSet presAssocID="{363F9ED1-38CB-443F-9816-B3425111997C}" presName="horz1" presStyleCnt="0"/>
      <dgm:spPr/>
    </dgm:pt>
    <dgm:pt modelId="{D73CD648-3DB2-4C47-9E78-A959475679F9}" type="pres">
      <dgm:prSet presAssocID="{363F9ED1-38CB-443F-9816-B3425111997C}" presName="tx1" presStyleLbl="revTx" presStyleIdx="6" presStyleCnt="11"/>
      <dgm:spPr/>
    </dgm:pt>
    <dgm:pt modelId="{57240175-29F9-4CD2-9E46-D545406F3E1E}" type="pres">
      <dgm:prSet presAssocID="{363F9ED1-38CB-443F-9816-B3425111997C}" presName="vert1" presStyleCnt="0"/>
      <dgm:spPr/>
    </dgm:pt>
    <dgm:pt modelId="{91B7A0A4-2ADF-4697-AC6F-40EB26448FCA}" type="pres">
      <dgm:prSet presAssocID="{D26C7110-5523-494C-869E-5840A6947C9A}" presName="thickLine" presStyleLbl="alignNode1" presStyleIdx="7" presStyleCnt="11"/>
      <dgm:spPr/>
    </dgm:pt>
    <dgm:pt modelId="{C9BBAB93-B239-4514-93D8-E5D26BC33669}" type="pres">
      <dgm:prSet presAssocID="{D26C7110-5523-494C-869E-5840A6947C9A}" presName="horz1" presStyleCnt="0"/>
      <dgm:spPr/>
    </dgm:pt>
    <dgm:pt modelId="{9E6D7A3E-C5FF-4A88-B936-941ECF1BBB19}" type="pres">
      <dgm:prSet presAssocID="{D26C7110-5523-494C-869E-5840A6947C9A}" presName="tx1" presStyleLbl="revTx" presStyleIdx="7" presStyleCnt="11"/>
      <dgm:spPr/>
    </dgm:pt>
    <dgm:pt modelId="{3C80AB7B-AE9D-4F80-8155-961DEC5D0B4C}" type="pres">
      <dgm:prSet presAssocID="{D26C7110-5523-494C-869E-5840A6947C9A}" presName="vert1" presStyleCnt="0"/>
      <dgm:spPr/>
    </dgm:pt>
    <dgm:pt modelId="{9B5EF511-134B-4C68-8DD9-FF29892984C6}" type="pres">
      <dgm:prSet presAssocID="{589BCE4D-0C19-4781-B640-0F395998003E}" presName="thickLine" presStyleLbl="alignNode1" presStyleIdx="8" presStyleCnt="11"/>
      <dgm:spPr/>
    </dgm:pt>
    <dgm:pt modelId="{2106DB9B-D1B1-4D52-9B69-AF1DC2EE4DDD}" type="pres">
      <dgm:prSet presAssocID="{589BCE4D-0C19-4781-B640-0F395998003E}" presName="horz1" presStyleCnt="0"/>
      <dgm:spPr/>
    </dgm:pt>
    <dgm:pt modelId="{5DD69B02-ADB0-443B-929D-99926F680129}" type="pres">
      <dgm:prSet presAssocID="{589BCE4D-0C19-4781-B640-0F395998003E}" presName="tx1" presStyleLbl="revTx" presStyleIdx="8" presStyleCnt="11"/>
      <dgm:spPr/>
    </dgm:pt>
    <dgm:pt modelId="{43371676-472D-43FF-AE3B-EC2B75B979D9}" type="pres">
      <dgm:prSet presAssocID="{589BCE4D-0C19-4781-B640-0F395998003E}" presName="vert1" presStyleCnt="0"/>
      <dgm:spPr/>
    </dgm:pt>
    <dgm:pt modelId="{B62D691F-8BC4-492B-A24B-2D0ABADECF6D}" type="pres">
      <dgm:prSet presAssocID="{B33C7968-9E5C-4614-9891-749343BF0CE7}" presName="thickLine" presStyleLbl="alignNode1" presStyleIdx="9" presStyleCnt="11"/>
      <dgm:spPr/>
    </dgm:pt>
    <dgm:pt modelId="{AB256AB9-F997-4B99-8315-088C72DAF952}" type="pres">
      <dgm:prSet presAssocID="{B33C7968-9E5C-4614-9891-749343BF0CE7}" presName="horz1" presStyleCnt="0"/>
      <dgm:spPr/>
    </dgm:pt>
    <dgm:pt modelId="{E7E2264D-5A52-4361-A47D-42DC0900434B}" type="pres">
      <dgm:prSet presAssocID="{B33C7968-9E5C-4614-9891-749343BF0CE7}" presName="tx1" presStyleLbl="revTx" presStyleIdx="9" presStyleCnt="11"/>
      <dgm:spPr/>
    </dgm:pt>
    <dgm:pt modelId="{9C1CE0E3-CC49-4B85-B5D2-882CF13D5673}" type="pres">
      <dgm:prSet presAssocID="{B33C7968-9E5C-4614-9891-749343BF0CE7}" presName="vert1" presStyleCnt="0"/>
      <dgm:spPr/>
    </dgm:pt>
    <dgm:pt modelId="{75026277-B65D-4B12-AFDD-BD062EAF47EB}" type="pres">
      <dgm:prSet presAssocID="{7EDF4F4B-3E1C-4872-9522-DD0FB468EE88}" presName="thickLine" presStyleLbl="alignNode1" presStyleIdx="10" presStyleCnt="11"/>
      <dgm:spPr/>
    </dgm:pt>
    <dgm:pt modelId="{6DFF925D-95BA-4CE6-8DE8-A7B284015A82}" type="pres">
      <dgm:prSet presAssocID="{7EDF4F4B-3E1C-4872-9522-DD0FB468EE88}" presName="horz1" presStyleCnt="0"/>
      <dgm:spPr/>
    </dgm:pt>
    <dgm:pt modelId="{88D257C3-7524-4487-8C26-273F8AFD93F8}" type="pres">
      <dgm:prSet presAssocID="{7EDF4F4B-3E1C-4872-9522-DD0FB468EE88}" presName="tx1" presStyleLbl="revTx" presStyleIdx="10" presStyleCnt="11"/>
      <dgm:spPr/>
    </dgm:pt>
    <dgm:pt modelId="{D69879F0-3D6C-47F6-B8E2-70E58EA2FA7F}" type="pres">
      <dgm:prSet presAssocID="{7EDF4F4B-3E1C-4872-9522-DD0FB468EE88}" presName="vert1" presStyleCnt="0"/>
      <dgm:spPr/>
    </dgm:pt>
  </dgm:ptLst>
  <dgm:cxnLst>
    <dgm:cxn modelId="{5BE52406-3AFF-47E3-8857-27384C6186D1}" type="presOf" srcId="{DC67D24F-85EA-489D-82F2-FA06C119D0F0}" destId="{ADFE4860-5DA6-4BE2-B83D-9090BF09ABFA}" srcOrd="0" destOrd="0" presId="urn:microsoft.com/office/officeart/2008/layout/LinedList"/>
    <dgm:cxn modelId="{FCBDFB0B-4FED-4809-AD44-5E26470E98F5}" srcId="{F334BB2F-7E83-4DAF-B0D7-DC6396655EC5}" destId="{D26C7110-5523-494C-869E-5840A6947C9A}" srcOrd="7" destOrd="0" parTransId="{669B72D1-DDB3-47DE-90C5-92F14D5A4FAB}" sibTransId="{06BE7797-EB18-4A44-963C-2ABDA075C4CF}"/>
    <dgm:cxn modelId="{58A6C85F-8E89-45F7-A447-61B7D8EA02DF}" srcId="{F334BB2F-7E83-4DAF-B0D7-DC6396655EC5}" destId="{589BCE4D-0C19-4781-B640-0F395998003E}" srcOrd="8" destOrd="0" parTransId="{59DD54BC-0207-41D6-BC6F-D2170A9DAE06}" sibTransId="{D1AEE4A8-6019-4C78-BEEA-15438AFDBEBB}"/>
    <dgm:cxn modelId="{7876F842-5462-440D-8287-F175E41060F4}" type="presOf" srcId="{D26C7110-5523-494C-869E-5840A6947C9A}" destId="{9E6D7A3E-C5FF-4A88-B936-941ECF1BBB19}" srcOrd="0" destOrd="0" presId="urn:microsoft.com/office/officeart/2008/layout/LinedList"/>
    <dgm:cxn modelId="{B31ADB73-35B6-489D-A9A9-F79A992BFF2F}" type="presOf" srcId="{363F9ED1-38CB-443F-9816-B3425111997C}" destId="{D73CD648-3DB2-4C47-9E78-A959475679F9}" srcOrd="0" destOrd="0" presId="urn:microsoft.com/office/officeart/2008/layout/LinedList"/>
    <dgm:cxn modelId="{036F1179-E216-4A0C-B798-DCDC714BFC1F}" type="presOf" srcId="{2D465629-8B2E-48F8-B1B7-9380A2D4D321}" destId="{BF095370-5A7B-4F19-BD1C-3C2A856450C3}" srcOrd="0" destOrd="0" presId="urn:microsoft.com/office/officeart/2008/layout/LinedList"/>
    <dgm:cxn modelId="{4303D159-F645-426D-B334-96C22254FDFE}" type="presOf" srcId="{F26443E7-903E-4EB0-9950-142D44B9D494}" destId="{22EEEAA2-78E4-427C-B41D-DA759315D95E}" srcOrd="0" destOrd="0" presId="urn:microsoft.com/office/officeart/2008/layout/LinedList"/>
    <dgm:cxn modelId="{52D0937A-2FA6-4B36-B07A-2709A712FFD8}" type="presOf" srcId="{589BCE4D-0C19-4781-B640-0F395998003E}" destId="{5DD69B02-ADB0-443B-929D-99926F680129}" srcOrd="0" destOrd="0" presId="urn:microsoft.com/office/officeart/2008/layout/LinedList"/>
    <dgm:cxn modelId="{D47CA380-BB5D-4441-9432-9D64EF23A66A}" type="presOf" srcId="{83BEE258-2C43-484B-BF9C-11831BE37BC8}" destId="{3EA5EE0B-6C74-45EC-81B7-68B38D69B014}" srcOrd="0" destOrd="0" presId="urn:microsoft.com/office/officeart/2008/layout/LinedList"/>
    <dgm:cxn modelId="{A953CC81-DC21-4527-B89F-4F07B1918A85}" type="presOf" srcId="{7EDF4F4B-3E1C-4872-9522-DD0FB468EE88}" destId="{88D257C3-7524-4487-8C26-273F8AFD93F8}" srcOrd="0" destOrd="0" presId="urn:microsoft.com/office/officeart/2008/layout/LinedList"/>
    <dgm:cxn modelId="{C016AC8A-8707-4E50-A057-02B98BC9D170}" srcId="{F334BB2F-7E83-4DAF-B0D7-DC6396655EC5}" destId="{C2463856-10C7-4C33-85B3-54EA06647F48}" srcOrd="5" destOrd="0" parTransId="{B80A7C42-6223-4AC1-A933-132181FAA1F2}" sibTransId="{3E97B267-3B91-433C-9203-009FF5965676}"/>
    <dgm:cxn modelId="{865F7D9D-F0B6-4F43-ACAB-7AC472C4DB24}" type="presOf" srcId="{064E167C-7019-4339-894B-C71A3AEA28B2}" destId="{04018BD7-4507-470F-B0C3-A8B2FF59EEC7}" srcOrd="0" destOrd="0" presId="urn:microsoft.com/office/officeart/2008/layout/LinedList"/>
    <dgm:cxn modelId="{8BC563A0-ABB4-4D95-9B5F-72D6DD59D594}" srcId="{F334BB2F-7E83-4DAF-B0D7-DC6396655EC5}" destId="{7EDF4F4B-3E1C-4872-9522-DD0FB468EE88}" srcOrd="10" destOrd="0" parTransId="{04AAAEB6-8EBB-49BF-89BD-AEF5AB0A505A}" sibTransId="{48C02782-FE18-4F4F-8B27-B708E98B6928}"/>
    <dgm:cxn modelId="{29CDEDAF-36E2-400C-B9E1-F871B3DC9DD2}" type="presOf" srcId="{C2463856-10C7-4C33-85B3-54EA06647F48}" destId="{ACF374A6-97E7-47D0-BEBE-1C040B05CEE7}" srcOrd="0" destOrd="0" presId="urn:microsoft.com/office/officeart/2008/layout/LinedList"/>
    <dgm:cxn modelId="{100A80C4-16BD-4390-82EB-18B75CFF7BD9}" type="presOf" srcId="{F334BB2F-7E83-4DAF-B0D7-DC6396655EC5}" destId="{FBB8EAC7-0033-4DE2-9F9C-C869CB7E8A95}" srcOrd="0" destOrd="0" presId="urn:microsoft.com/office/officeart/2008/layout/LinedList"/>
    <dgm:cxn modelId="{C2714BC9-4A7D-4507-B9FA-5A48E0C1E5EE}" srcId="{F334BB2F-7E83-4DAF-B0D7-DC6396655EC5}" destId="{B33C7968-9E5C-4614-9891-749343BF0CE7}" srcOrd="9" destOrd="0" parTransId="{E0F7CF6A-8D09-4326-838A-5049346A6481}" sibTransId="{7635E0FA-A382-4861-B1BF-8E37B440C804}"/>
    <dgm:cxn modelId="{CD1337D9-0025-44D6-84EE-568DF9451304}" srcId="{F334BB2F-7E83-4DAF-B0D7-DC6396655EC5}" destId="{F26443E7-903E-4EB0-9950-142D44B9D494}" srcOrd="3" destOrd="0" parTransId="{696D8CB5-822B-4145-A6A7-A7F9683E97E7}" sibTransId="{B8B35997-D77E-4947-A851-56DEBA076FA5}"/>
    <dgm:cxn modelId="{5BC695DA-6BBC-404F-9CB6-0DD51A74A617}" srcId="{F334BB2F-7E83-4DAF-B0D7-DC6396655EC5}" destId="{83BEE258-2C43-484B-BF9C-11831BE37BC8}" srcOrd="2" destOrd="0" parTransId="{30E60B3A-52AB-4ECE-978E-EDF4AAD05EF7}" sibTransId="{B0E1FBA7-D29A-438C-B8F6-5E4806BF95BD}"/>
    <dgm:cxn modelId="{2C9DCFDD-63B8-48D5-B2FB-6EFBB6F7CC57}" srcId="{F334BB2F-7E83-4DAF-B0D7-DC6396655EC5}" destId="{064E167C-7019-4339-894B-C71A3AEA28B2}" srcOrd="4" destOrd="0" parTransId="{89961800-EA80-4C14-BF10-B78042C20013}" sibTransId="{9CA377A4-43D2-47BF-85A1-49208905C0AE}"/>
    <dgm:cxn modelId="{4681BAEA-7768-4B35-9B1C-6AB16F125378}" srcId="{F334BB2F-7E83-4DAF-B0D7-DC6396655EC5}" destId="{2D465629-8B2E-48F8-B1B7-9380A2D4D321}" srcOrd="1" destOrd="0" parTransId="{FACFBB18-4342-4C95-9CC2-026765178544}" sibTransId="{F5C598FA-4AF5-4F91-B968-C15C1248F544}"/>
    <dgm:cxn modelId="{10EEF6F7-32DF-4B33-9728-796704F3BA9B}" srcId="{F334BB2F-7E83-4DAF-B0D7-DC6396655EC5}" destId="{363F9ED1-38CB-443F-9816-B3425111997C}" srcOrd="6" destOrd="0" parTransId="{127C0228-C11B-4EA0-B2E1-58E05A30C07F}" sibTransId="{E27D51E2-6C87-46D0-A6B1-4E83D5BD2BB6}"/>
    <dgm:cxn modelId="{20D96BFA-7AE5-4B2F-84DD-1AFDAB30D5A0}" type="presOf" srcId="{B33C7968-9E5C-4614-9891-749343BF0CE7}" destId="{E7E2264D-5A52-4361-A47D-42DC0900434B}" srcOrd="0" destOrd="0" presId="urn:microsoft.com/office/officeart/2008/layout/LinedList"/>
    <dgm:cxn modelId="{F04379FB-CBF9-4E37-9273-1F22F799B277}" srcId="{F334BB2F-7E83-4DAF-B0D7-DC6396655EC5}" destId="{DC67D24F-85EA-489D-82F2-FA06C119D0F0}" srcOrd="0" destOrd="0" parTransId="{B9BCB8D0-9CB4-41ED-9ADB-92A49AE89DCC}" sibTransId="{E63079B3-F5B7-45E8-928F-013A07C40ED7}"/>
    <dgm:cxn modelId="{2A06C5C7-0164-4295-846A-0C6062A25BF7}" type="presParOf" srcId="{FBB8EAC7-0033-4DE2-9F9C-C869CB7E8A95}" destId="{F9AD497E-902B-497E-9E8D-37B648D3313D}" srcOrd="0" destOrd="0" presId="urn:microsoft.com/office/officeart/2008/layout/LinedList"/>
    <dgm:cxn modelId="{0E8A04BD-0E46-4EE8-BAC3-9F0FBFDA88AD}" type="presParOf" srcId="{FBB8EAC7-0033-4DE2-9F9C-C869CB7E8A95}" destId="{6B931E08-24FF-465B-9F2D-371E0090B95C}" srcOrd="1" destOrd="0" presId="urn:microsoft.com/office/officeart/2008/layout/LinedList"/>
    <dgm:cxn modelId="{C983E7C3-022F-44B7-87DB-642A5D65F29D}" type="presParOf" srcId="{6B931E08-24FF-465B-9F2D-371E0090B95C}" destId="{ADFE4860-5DA6-4BE2-B83D-9090BF09ABFA}" srcOrd="0" destOrd="0" presId="urn:microsoft.com/office/officeart/2008/layout/LinedList"/>
    <dgm:cxn modelId="{7B046447-4807-495E-BED8-6E51D769BBBB}" type="presParOf" srcId="{6B931E08-24FF-465B-9F2D-371E0090B95C}" destId="{269CFDCC-7C42-4350-A93A-403D693F563A}" srcOrd="1" destOrd="0" presId="urn:microsoft.com/office/officeart/2008/layout/LinedList"/>
    <dgm:cxn modelId="{EA9A9BA2-13C2-4809-9130-1D2E886116EC}" type="presParOf" srcId="{FBB8EAC7-0033-4DE2-9F9C-C869CB7E8A95}" destId="{D79BB854-82F6-4F9D-89A1-BB610B3611AC}" srcOrd="2" destOrd="0" presId="urn:microsoft.com/office/officeart/2008/layout/LinedList"/>
    <dgm:cxn modelId="{3ED70C1F-B2A3-4421-86B8-D87CCD613DD5}" type="presParOf" srcId="{FBB8EAC7-0033-4DE2-9F9C-C869CB7E8A95}" destId="{ADFFE051-B0BA-43D7-9C88-15B9ADD77ADE}" srcOrd="3" destOrd="0" presId="urn:microsoft.com/office/officeart/2008/layout/LinedList"/>
    <dgm:cxn modelId="{E6F408B4-D271-4DD5-B8CC-723C7E540EC2}" type="presParOf" srcId="{ADFFE051-B0BA-43D7-9C88-15B9ADD77ADE}" destId="{BF095370-5A7B-4F19-BD1C-3C2A856450C3}" srcOrd="0" destOrd="0" presId="urn:microsoft.com/office/officeart/2008/layout/LinedList"/>
    <dgm:cxn modelId="{BBCCB273-4203-4612-9FFB-E47B4C07E6EA}" type="presParOf" srcId="{ADFFE051-B0BA-43D7-9C88-15B9ADD77ADE}" destId="{DDF5B09B-3E19-492E-80C5-47F2134BF598}" srcOrd="1" destOrd="0" presId="urn:microsoft.com/office/officeart/2008/layout/LinedList"/>
    <dgm:cxn modelId="{B2E00202-AB60-4778-B9A5-D566677CE2A7}" type="presParOf" srcId="{FBB8EAC7-0033-4DE2-9F9C-C869CB7E8A95}" destId="{31828F6F-25F8-4410-AC8E-3504CCE4A108}" srcOrd="4" destOrd="0" presId="urn:microsoft.com/office/officeart/2008/layout/LinedList"/>
    <dgm:cxn modelId="{F50B6B4F-ECA0-40A3-A52F-27E48681CCEA}" type="presParOf" srcId="{FBB8EAC7-0033-4DE2-9F9C-C869CB7E8A95}" destId="{F9B00B4B-68A3-4659-AC14-76B8C15EA127}" srcOrd="5" destOrd="0" presId="urn:microsoft.com/office/officeart/2008/layout/LinedList"/>
    <dgm:cxn modelId="{EC408A1E-33C0-40A3-8F5D-DAADECC387CB}" type="presParOf" srcId="{F9B00B4B-68A3-4659-AC14-76B8C15EA127}" destId="{3EA5EE0B-6C74-45EC-81B7-68B38D69B014}" srcOrd="0" destOrd="0" presId="urn:microsoft.com/office/officeart/2008/layout/LinedList"/>
    <dgm:cxn modelId="{DAF4066C-4C1D-4E88-AC7D-EE5FF61C6AE4}" type="presParOf" srcId="{F9B00B4B-68A3-4659-AC14-76B8C15EA127}" destId="{DB84FD2E-848C-440D-A5FD-98273BDE623F}" srcOrd="1" destOrd="0" presId="urn:microsoft.com/office/officeart/2008/layout/LinedList"/>
    <dgm:cxn modelId="{506B4621-4911-4F2F-A35F-73A4B2E551AD}" type="presParOf" srcId="{FBB8EAC7-0033-4DE2-9F9C-C869CB7E8A95}" destId="{740BD956-6230-4803-8A1F-2ABB10576114}" srcOrd="6" destOrd="0" presId="urn:microsoft.com/office/officeart/2008/layout/LinedList"/>
    <dgm:cxn modelId="{5D6057EC-0C90-41EB-B075-49EA4B2AC046}" type="presParOf" srcId="{FBB8EAC7-0033-4DE2-9F9C-C869CB7E8A95}" destId="{A8845720-402C-4FEA-A3CF-4FCF56EE8BCF}" srcOrd="7" destOrd="0" presId="urn:microsoft.com/office/officeart/2008/layout/LinedList"/>
    <dgm:cxn modelId="{78D80EB1-2A2C-4E8D-975E-6500DF6B809A}" type="presParOf" srcId="{A8845720-402C-4FEA-A3CF-4FCF56EE8BCF}" destId="{22EEEAA2-78E4-427C-B41D-DA759315D95E}" srcOrd="0" destOrd="0" presId="urn:microsoft.com/office/officeart/2008/layout/LinedList"/>
    <dgm:cxn modelId="{DAFD41CE-3C72-41A5-B182-86E5C6F37DD9}" type="presParOf" srcId="{A8845720-402C-4FEA-A3CF-4FCF56EE8BCF}" destId="{878482B1-DB0B-446C-A8B9-985F58C37A3E}" srcOrd="1" destOrd="0" presId="urn:microsoft.com/office/officeart/2008/layout/LinedList"/>
    <dgm:cxn modelId="{A696081E-8EFE-45BB-8532-9B8FAD7E0B67}" type="presParOf" srcId="{FBB8EAC7-0033-4DE2-9F9C-C869CB7E8A95}" destId="{14F89CA6-EAD3-4ACA-82BB-292636448A3D}" srcOrd="8" destOrd="0" presId="urn:microsoft.com/office/officeart/2008/layout/LinedList"/>
    <dgm:cxn modelId="{23D9C1BC-7614-44DF-A51F-6B0D78697E4C}" type="presParOf" srcId="{FBB8EAC7-0033-4DE2-9F9C-C869CB7E8A95}" destId="{F8FDC079-C3FD-4685-83F1-225D6B3E80F8}" srcOrd="9" destOrd="0" presId="urn:microsoft.com/office/officeart/2008/layout/LinedList"/>
    <dgm:cxn modelId="{0970E0B1-4B15-4921-BD2D-2CCF87718EFF}" type="presParOf" srcId="{F8FDC079-C3FD-4685-83F1-225D6B3E80F8}" destId="{04018BD7-4507-470F-B0C3-A8B2FF59EEC7}" srcOrd="0" destOrd="0" presId="urn:microsoft.com/office/officeart/2008/layout/LinedList"/>
    <dgm:cxn modelId="{38341222-3ECB-4154-AE37-BB4642A493F5}" type="presParOf" srcId="{F8FDC079-C3FD-4685-83F1-225D6B3E80F8}" destId="{F3085A05-09FD-49CF-BCC7-FA79FF682C26}" srcOrd="1" destOrd="0" presId="urn:microsoft.com/office/officeart/2008/layout/LinedList"/>
    <dgm:cxn modelId="{0FA11E2A-8D8E-4F5B-B4CB-86DDF0AB4952}" type="presParOf" srcId="{FBB8EAC7-0033-4DE2-9F9C-C869CB7E8A95}" destId="{79AF1333-FD25-41A0-AC79-364C79FEE3D7}" srcOrd="10" destOrd="0" presId="urn:microsoft.com/office/officeart/2008/layout/LinedList"/>
    <dgm:cxn modelId="{89DCE44C-4ACA-4CD2-A8E1-4690DE77C6A9}" type="presParOf" srcId="{FBB8EAC7-0033-4DE2-9F9C-C869CB7E8A95}" destId="{39F49D40-6871-4DA1-941E-A36EDDADADB7}" srcOrd="11" destOrd="0" presId="urn:microsoft.com/office/officeart/2008/layout/LinedList"/>
    <dgm:cxn modelId="{C36D7AC4-7FBF-4C26-BD22-2AC27B27EDF3}" type="presParOf" srcId="{39F49D40-6871-4DA1-941E-A36EDDADADB7}" destId="{ACF374A6-97E7-47D0-BEBE-1C040B05CEE7}" srcOrd="0" destOrd="0" presId="urn:microsoft.com/office/officeart/2008/layout/LinedList"/>
    <dgm:cxn modelId="{E0D60F6D-7099-4575-90CE-969E25D22EC8}" type="presParOf" srcId="{39F49D40-6871-4DA1-941E-A36EDDADADB7}" destId="{1AFEFF6C-4ED3-4EAC-B63B-869AA2515FA1}" srcOrd="1" destOrd="0" presId="urn:microsoft.com/office/officeart/2008/layout/LinedList"/>
    <dgm:cxn modelId="{5A78ADFF-EB45-4109-A0E1-D20648786F91}" type="presParOf" srcId="{FBB8EAC7-0033-4DE2-9F9C-C869CB7E8A95}" destId="{DB365591-FDA3-4027-AFAA-28B951F7397D}" srcOrd="12" destOrd="0" presId="urn:microsoft.com/office/officeart/2008/layout/LinedList"/>
    <dgm:cxn modelId="{E0D65C6A-89EC-4B82-9540-3313A200C872}" type="presParOf" srcId="{FBB8EAC7-0033-4DE2-9F9C-C869CB7E8A95}" destId="{DB8B7A66-EEB2-43BC-904D-24AEF2C9B370}" srcOrd="13" destOrd="0" presId="urn:microsoft.com/office/officeart/2008/layout/LinedList"/>
    <dgm:cxn modelId="{E63BF9AE-A773-46AC-9C20-5F2703B5258E}" type="presParOf" srcId="{DB8B7A66-EEB2-43BC-904D-24AEF2C9B370}" destId="{D73CD648-3DB2-4C47-9E78-A959475679F9}" srcOrd="0" destOrd="0" presId="urn:microsoft.com/office/officeart/2008/layout/LinedList"/>
    <dgm:cxn modelId="{A6894E7E-6E18-48C2-B656-9A95A3FE6929}" type="presParOf" srcId="{DB8B7A66-EEB2-43BC-904D-24AEF2C9B370}" destId="{57240175-29F9-4CD2-9E46-D545406F3E1E}" srcOrd="1" destOrd="0" presId="urn:microsoft.com/office/officeart/2008/layout/LinedList"/>
    <dgm:cxn modelId="{E778218A-6CE3-4F3B-BBE1-58B9CE0F339E}" type="presParOf" srcId="{FBB8EAC7-0033-4DE2-9F9C-C869CB7E8A95}" destId="{91B7A0A4-2ADF-4697-AC6F-40EB26448FCA}" srcOrd="14" destOrd="0" presId="urn:microsoft.com/office/officeart/2008/layout/LinedList"/>
    <dgm:cxn modelId="{1CB774F0-EC2C-46AD-8368-1339C5B7538C}" type="presParOf" srcId="{FBB8EAC7-0033-4DE2-9F9C-C869CB7E8A95}" destId="{C9BBAB93-B239-4514-93D8-E5D26BC33669}" srcOrd="15" destOrd="0" presId="urn:microsoft.com/office/officeart/2008/layout/LinedList"/>
    <dgm:cxn modelId="{230921D3-3A0C-4F3D-81FD-AC07E985AD8C}" type="presParOf" srcId="{C9BBAB93-B239-4514-93D8-E5D26BC33669}" destId="{9E6D7A3E-C5FF-4A88-B936-941ECF1BBB19}" srcOrd="0" destOrd="0" presId="urn:microsoft.com/office/officeart/2008/layout/LinedList"/>
    <dgm:cxn modelId="{462335EA-0AE7-450D-99C9-37F3E7F534F4}" type="presParOf" srcId="{C9BBAB93-B239-4514-93D8-E5D26BC33669}" destId="{3C80AB7B-AE9D-4F80-8155-961DEC5D0B4C}" srcOrd="1" destOrd="0" presId="urn:microsoft.com/office/officeart/2008/layout/LinedList"/>
    <dgm:cxn modelId="{8D34ED62-24F6-4627-9F4B-7D682EBC770F}" type="presParOf" srcId="{FBB8EAC7-0033-4DE2-9F9C-C869CB7E8A95}" destId="{9B5EF511-134B-4C68-8DD9-FF29892984C6}" srcOrd="16" destOrd="0" presId="urn:microsoft.com/office/officeart/2008/layout/LinedList"/>
    <dgm:cxn modelId="{B3DE5BBC-F58F-4337-8766-A96499649A01}" type="presParOf" srcId="{FBB8EAC7-0033-4DE2-9F9C-C869CB7E8A95}" destId="{2106DB9B-D1B1-4D52-9B69-AF1DC2EE4DDD}" srcOrd="17" destOrd="0" presId="urn:microsoft.com/office/officeart/2008/layout/LinedList"/>
    <dgm:cxn modelId="{E13999C4-9298-4172-B60E-8B44F6173EEB}" type="presParOf" srcId="{2106DB9B-D1B1-4D52-9B69-AF1DC2EE4DDD}" destId="{5DD69B02-ADB0-443B-929D-99926F680129}" srcOrd="0" destOrd="0" presId="urn:microsoft.com/office/officeart/2008/layout/LinedList"/>
    <dgm:cxn modelId="{613E3DEE-C1E2-408B-A518-85DD9C5AA203}" type="presParOf" srcId="{2106DB9B-D1B1-4D52-9B69-AF1DC2EE4DDD}" destId="{43371676-472D-43FF-AE3B-EC2B75B979D9}" srcOrd="1" destOrd="0" presId="urn:microsoft.com/office/officeart/2008/layout/LinedList"/>
    <dgm:cxn modelId="{83308AD1-B9A4-48E5-B87C-924E71A99F21}" type="presParOf" srcId="{FBB8EAC7-0033-4DE2-9F9C-C869CB7E8A95}" destId="{B62D691F-8BC4-492B-A24B-2D0ABADECF6D}" srcOrd="18" destOrd="0" presId="urn:microsoft.com/office/officeart/2008/layout/LinedList"/>
    <dgm:cxn modelId="{8763C1A3-88C2-4D1E-910D-67C66D17F5FD}" type="presParOf" srcId="{FBB8EAC7-0033-4DE2-9F9C-C869CB7E8A95}" destId="{AB256AB9-F997-4B99-8315-088C72DAF952}" srcOrd="19" destOrd="0" presId="urn:microsoft.com/office/officeart/2008/layout/LinedList"/>
    <dgm:cxn modelId="{1DC2F54F-D43E-4554-9493-571586921BC6}" type="presParOf" srcId="{AB256AB9-F997-4B99-8315-088C72DAF952}" destId="{E7E2264D-5A52-4361-A47D-42DC0900434B}" srcOrd="0" destOrd="0" presId="urn:microsoft.com/office/officeart/2008/layout/LinedList"/>
    <dgm:cxn modelId="{1CB91E43-8813-4B87-B239-038E2B87868C}" type="presParOf" srcId="{AB256AB9-F997-4B99-8315-088C72DAF952}" destId="{9C1CE0E3-CC49-4B85-B5D2-882CF13D5673}" srcOrd="1" destOrd="0" presId="urn:microsoft.com/office/officeart/2008/layout/LinedList"/>
    <dgm:cxn modelId="{1B57B264-0F20-4922-9641-CA4CB34067E8}" type="presParOf" srcId="{FBB8EAC7-0033-4DE2-9F9C-C869CB7E8A95}" destId="{75026277-B65D-4B12-AFDD-BD062EAF47EB}" srcOrd="20" destOrd="0" presId="urn:microsoft.com/office/officeart/2008/layout/LinedList"/>
    <dgm:cxn modelId="{5A62D8EC-FF59-47F7-96D7-913A476214D4}" type="presParOf" srcId="{FBB8EAC7-0033-4DE2-9F9C-C869CB7E8A95}" destId="{6DFF925D-95BA-4CE6-8DE8-A7B284015A82}" srcOrd="21" destOrd="0" presId="urn:microsoft.com/office/officeart/2008/layout/LinedList"/>
    <dgm:cxn modelId="{3F7DE4CC-0E1B-4586-8DAE-457AB6E1830F}" type="presParOf" srcId="{6DFF925D-95BA-4CE6-8DE8-A7B284015A82}" destId="{88D257C3-7524-4487-8C26-273F8AFD93F8}" srcOrd="0" destOrd="0" presId="urn:microsoft.com/office/officeart/2008/layout/LinedList"/>
    <dgm:cxn modelId="{CD6DF6BB-6CA3-4615-AF8D-B36CE9218269}" type="presParOf" srcId="{6DFF925D-95BA-4CE6-8DE8-A7B284015A82}" destId="{D69879F0-3D6C-47F6-B8E2-70E58EA2FA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BF298-2370-41C7-B6BE-75D752124153}">
      <dsp:nvSpPr>
        <dsp:cNvPr id="0" name=""/>
        <dsp:cNvSpPr/>
      </dsp:nvSpPr>
      <dsp:spPr>
        <a:xfrm>
          <a:off x="0" y="57263"/>
          <a:ext cx="4793456" cy="1235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Título Principal: Análisis ETL de Datos de Taxis de NYC con PySpark en Google Colab</a:t>
          </a:r>
        </a:p>
      </dsp:txBody>
      <dsp:txXfrm>
        <a:off x="60313" y="117576"/>
        <a:ext cx="4672830" cy="1114894"/>
      </dsp:txXfrm>
    </dsp:sp>
    <dsp:sp modelId="{9A447457-46CF-4C08-B4E4-C359FFF42DE1}">
      <dsp:nvSpPr>
        <dsp:cNvPr id="0" name=""/>
        <dsp:cNvSpPr/>
      </dsp:nvSpPr>
      <dsp:spPr>
        <a:xfrm>
          <a:off x="0" y="1356143"/>
          <a:ext cx="4793456" cy="123552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Subtítulo: Un Enfoque Práctico para la Ingesta, Transformación y Visualización de Datos</a:t>
          </a:r>
        </a:p>
      </dsp:txBody>
      <dsp:txXfrm>
        <a:off x="60313" y="1416456"/>
        <a:ext cx="4672830" cy="1114894"/>
      </dsp:txXfrm>
    </dsp:sp>
    <dsp:sp modelId="{2D048DC2-191E-4775-9DEE-CFE7B2A8BB42}">
      <dsp:nvSpPr>
        <dsp:cNvPr id="0" name=""/>
        <dsp:cNvSpPr/>
      </dsp:nvSpPr>
      <dsp:spPr>
        <a:xfrm>
          <a:off x="0" y="2655023"/>
          <a:ext cx="4793456" cy="123552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Autor/Equipo: [Completar con Nombre del Autor/Equipo]</a:t>
          </a:r>
        </a:p>
      </dsp:txBody>
      <dsp:txXfrm>
        <a:off x="60313" y="2715336"/>
        <a:ext cx="4672830" cy="1114894"/>
      </dsp:txXfrm>
    </dsp:sp>
    <dsp:sp modelId="{0BF9694B-568C-4E85-9238-58752FB5274D}">
      <dsp:nvSpPr>
        <dsp:cNvPr id="0" name=""/>
        <dsp:cNvSpPr/>
      </dsp:nvSpPr>
      <dsp:spPr>
        <a:xfrm>
          <a:off x="0" y="3953903"/>
          <a:ext cx="4793456" cy="123552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Fecha: [Completar con Fecha de la Presentación]</a:t>
          </a:r>
        </a:p>
      </dsp:txBody>
      <dsp:txXfrm>
        <a:off x="60313" y="4014216"/>
        <a:ext cx="4672830" cy="1114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C1DB-6C51-4BFC-85B7-1F495E70A124}">
      <dsp:nvSpPr>
        <dsp:cNvPr id="0" name=""/>
        <dsp:cNvSpPr/>
      </dsp:nvSpPr>
      <dsp:spPr>
        <a:xfrm>
          <a:off x="0" y="61571"/>
          <a:ext cx="4793456" cy="4369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Introducción y Agenda</a:t>
          </a:r>
          <a:endParaRPr lang="en-US" sz="1100" kern="1200"/>
        </a:p>
      </dsp:txBody>
      <dsp:txXfrm>
        <a:off x="21331" y="82902"/>
        <a:ext cx="4750794" cy="394314"/>
      </dsp:txXfrm>
    </dsp:sp>
    <dsp:sp modelId="{097C5556-320C-4327-A900-444708032123}">
      <dsp:nvSpPr>
        <dsp:cNvPr id="0" name=""/>
        <dsp:cNvSpPr/>
      </dsp:nvSpPr>
      <dsp:spPr>
        <a:xfrm>
          <a:off x="0" y="530228"/>
          <a:ext cx="4793456" cy="436976"/>
        </a:xfrm>
        <a:prstGeom prst="roundRect">
          <a:avLst/>
        </a:prstGeom>
        <a:solidFill>
          <a:schemeClr val="accent2">
            <a:hueOff val="135481"/>
            <a:satOff val="-663"/>
            <a:lumOff val="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Punto 1: ¿Qué es este Proyecto?</a:t>
          </a:r>
        </a:p>
      </dsp:txBody>
      <dsp:txXfrm>
        <a:off x="21331" y="551559"/>
        <a:ext cx="4750794" cy="394314"/>
      </dsp:txXfrm>
    </dsp:sp>
    <dsp:sp modelId="{72D46F0A-8CEA-4309-ACA7-DC53447B3C04}">
      <dsp:nvSpPr>
        <dsp:cNvPr id="0" name=""/>
        <dsp:cNvSpPr/>
      </dsp:nvSpPr>
      <dsp:spPr>
        <a:xfrm>
          <a:off x="0" y="998884"/>
          <a:ext cx="4793456" cy="436976"/>
        </a:xfrm>
        <a:prstGeom prst="roundRect">
          <a:avLst/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Demostración de un pipeline ETL completo (Extracción, Transformación, Carga).</a:t>
          </a:r>
        </a:p>
      </dsp:txBody>
      <dsp:txXfrm>
        <a:off x="21331" y="1020215"/>
        <a:ext cx="4750794" cy="394314"/>
      </dsp:txXfrm>
    </dsp:sp>
    <dsp:sp modelId="{948BFCC7-83E0-4411-A249-2C13EFC77BCE}">
      <dsp:nvSpPr>
        <dsp:cNvPr id="0" name=""/>
        <dsp:cNvSpPr/>
      </dsp:nvSpPr>
      <dsp:spPr>
        <a:xfrm>
          <a:off x="0" y="1467541"/>
          <a:ext cx="4793456" cy="436976"/>
        </a:xfrm>
        <a:prstGeom prst="roundRect">
          <a:avLst/>
        </a:prstGeom>
        <a:solidFill>
          <a:schemeClr val="accent2">
            <a:hueOff val="406444"/>
            <a:satOff val="-1990"/>
            <a:lumOff val="111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Uso de PySpark en Google Colab con datos reales de viajes de taxi en Nueva York.</a:t>
          </a:r>
        </a:p>
      </dsp:txBody>
      <dsp:txXfrm>
        <a:off x="21331" y="1488872"/>
        <a:ext cx="4750794" cy="394314"/>
      </dsp:txXfrm>
    </dsp:sp>
    <dsp:sp modelId="{76C79073-58C3-4E24-BED8-EE5E2E418EAF}">
      <dsp:nvSpPr>
        <dsp:cNvPr id="0" name=""/>
        <dsp:cNvSpPr/>
      </dsp:nvSpPr>
      <dsp:spPr>
        <a:xfrm>
          <a:off x="0" y="1936198"/>
          <a:ext cx="4793456" cy="436976"/>
        </a:xfrm>
        <a:prstGeom prst="roundRect">
          <a:avLst/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Punto 2: Agenda</a:t>
          </a:r>
        </a:p>
      </dsp:txBody>
      <dsp:txXfrm>
        <a:off x="21331" y="1957529"/>
        <a:ext cx="4750794" cy="394314"/>
      </dsp:txXfrm>
    </dsp:sp>
    <dsp:sp modelId="{3DF9847C-A5A1-4E10-836C-9AA95B3849D1}">
      <dsp:nvSpPr>
        <dsp:cNvPr id="0" name=""/>
        <dsp:cNvSpPr/>
      </dsp:nvSpPr>
      <dsp:spPr>
        <a:xfrm>
          <a:off x="0" y="2404855"/>
          <a:ext cx="4793456" cy="436976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 Objetivos y Caso de Uso del Proyecto.</a:t>
          </a:r>
        </a:p>
      </dsp:txBody>
      <dsp:txXfrm>
        <a:off x="21331" y="2426186"/>
        <a:ext cx="4750794" cy="394314"/>
      </dsp:txXfrm>
    </dsp:sp>
    <dsp:sp modelId="{D7C87B8B-2772-4D22-99F5-EC7894E499E2}">
      <dsp:nvSpPr>
        <dsp:cNvPr id="0" name=""/>
        <dsp:cNvSpPr/>
      </dsp:nvSpPr>
      <dsp:spPr>
        <a:xfrm>
          <a:off x="0" y="2873511"/>
          <a:ext cx="4793456" cy="436976"/>
        </a:xfrm>
        <a:prstGeom prst="roundRect">
          <a:avLst/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 Entorno de Desarrollo y Herramientas Clave.</a:t>
          </a:r>
        </a:p>
      </dsp:txBody>
      <dsp:txXfrm>
        <a:off x="21331" y="2894842"/>
        <a:ext cx="4750794" cy="394314"/>
      </dsp:txXfrm>
    </dsp:sp>
    <dsp:sp modelId="{0E5061BA-5103-427B-B4FA-9283737FC560}">
      <dsp:nvSpPr>
        <dsp:cNvPr id="0" name=""/>
        <dsp:cNvSpPr/>
      </dsp:nvSpPr>
      <dsp:spPr>
        <a:xfrm>
          <a:off x="0" y="3342168"/>
          <a:ext cx="4793456" cy="436976"/>
        </a:xfrm>
        <a:prstGeom prst="roundRect">
          <a:avLst/>
        </a:prstGeom>
        <a:solidFill>
          <a:schemeClr val="accent2">
            <a:hueOff val="948370"/>
            <a:satOff val="-4642"/>
            <a:lumOff val="26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 Paso a Paso: El Flujo de Trabajo ETL.</a:t>
          </a:r>
        </a:p>
      </dsp:txBody>
      <dsp:txXfrm>
        <a:off x="21331" y="3363499"/>
        <a:ext cx="4750794" cy="394314"/>
      </dsp:txXfrm>
    </dsp:sp>
    <dsp:sp modelId="{30CAD47C-97D9-4C4D-AA17-D12790C36D1B}">
      <dsp:nvSpPr>
        <dsp:cNvPr id="0" name=""/>
        <dsp:cNvSpPr/>
      </dsp:nvSpPr>
      <dsp:spPr>
        <a:xfrm>
          <a:off x="0" y="3810825"/>
          <a:ext cx="4793456" cy="436976"/>
        </a:xfrm>
        <a:prstGeom prst="roundRect">
          <a:avLst/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 Resultados Destacados y Visualizaciones.</a:t>
          </a:r>
        </a:p>
      </dsp:txBody>
      <dsp:txXfrm>
        <a:off x="21331" y="3832156"/>
        <a:ext cx="4750794" cy="394314"/>
      </dsp:txXfrm>
    </dsp:sp>
    <dsp:sp modelId="{667DE285-8D69-43D9-939C-1726AF34C936}">
      <dsp:nvSpPr>
        <dsp:cNvPr id="0" name=""/>
        <dsp:cNvSpPr/>
      </dsp:nvSpPr>
      <dsp:spPr>
        <a:xfrm>
          <a:off x="0" y="4279482"/>
          <a:ext cx="4793456" cy="436976"/>
        </a:xfrm>
        <a:prstGeom prst="roundRect">
          <a:avLst/>
        </a:prstGeom>
        <a:solidFill>
          <a:schemeClr val="accent2">
            <a:hueOff val="1219333"/>
            <a:satOff val="-5969"/>
            <a:lumOff val="3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 Conclusiones y Principales Aprendizajes.</a:t>
          </a:r>
        </a:p>
      </dsp:txBody>
      <dsp:txXfrm>
        <a:off x="21331" y="4300813"/>
        <a:ext cx="4750794" cy="394314"/>
      </dsp:txXfrm>
    </dsp:sp>
    <dsp:sp modelId="{C56DEF1A-CF6A-4830-B9C0-1C324F60F09D}">
      <dsp:nvSpPr>
        <dsp:cNvPr id="0" name=""/>
        <dsp:cNvSpPr/>
      </dsp:nvSpPr>
      <dsp:spPr>
        <a:xfrm>
          <a:off x="0" y="4748138"/>
          <a:ext cx="4793456" cy="436976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 (Opcional) Desafíos Enfrentados y Próximos Pasos.</a:t>
          </a:r>
        </a:p>
      </dsp:txBody>
      <dsp:txXfrm>
        <a:off x="21331" y="4769469"/>
        <a:ext cx="4750794" cy="394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497E-902B-497E-9E8D-37B648D3313D}">
      <dsp:nvSpPr>
        <dsp:cNvPr id="0" name=""/>
        <dsp:cNvSpPr/>
      </dsp:nvSpPr>
      <dsp:spPr>
        <a:xfrm>
          <a:off x="0" y="2561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E4860-5DA6-4BE2-B83D-9090BF09ABFA}">
      <dsp:nvSpPr>
        <dsp:cNvPr id="0" name=""/>
        <dsp:cNvSpPr/>
      </dsp:nvSpPr>
      <dsp:spPr>
        <a:xfrm>
          <a:off x="0" y="2561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¿Qué Buscamos Lograr?</a:t>
          </a:r>
          <a:endParaRPr lang="en-US" sz="1300" kern="1200"/>
        </a:p>
      </dsp:txBody>
      <dsp:txXfrm>
        <a:off x="0" y="2561"/>
        <a:ext cx="4793456" cy="476505"/>
      </dsp:txXfrm>
    </dsp:sp>
    <dsp:sp modelId="{D79BB854-82F6-4F9D-89A1-BB610B3611AC}">
      <dsp:nvSpPr>
        <dsp:cNvPr id="0" name=""/>
        <dsp:cNvSpPr/>
      </dsp:nvSpPr>
      <dsp:spPr>
        <a:xfrm>
          <a:off x="0" y="479067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95370-5A7B-4F19-BD1C-3C2A856450C3}">
      <dsp:nvSpPr>
        <dsp:cNvPr id="0" name=""/>
        <dsp:cNvSpPr/>
      </dsp:nvSpPr>
      <dsp:spPr>
        <a:xfrm>
          <a:off x="0" y="479067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Objetivo Principal:</a:t>
          </a:r>
        </a:p>
      </dsp:txBody>
      <dsp:txXfrm>
        <a:off x="0" y="479067"/>
        <a:ext cx="4793456" cy="476505"/>
      </dsp:txXfrm>
    </dsp:sp>
    <dsp:sp modelId="{31828F6F-25F8-4410-AC8E-3504CCE4A108}">
      <dsp:nvSpPr>
        <dsp:cNvPr id="0" name=""/>
        <dsp:cNvSpPr/>
      </dsp:nvSpPr>
      <dsp:spPr>
        <a:xfrm>
          <a:off x="0" y="955573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5EE0B-6C74-45EC-81B7-68B38D69B014}">
      <dsp:nvSpPr>
        <dsp:cNvPr id="0" name=""/>
        <dsp:cNvSpPr/>
      </dsp:nvSpPr>
      <dsp:spPr>
        <a:xfrm>
          <a:off x="0" y="955573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Aprender y aplicar de forma práctica el ciclo completo de un proceso ETL utilizando PySpark.</a:t>
          </a:r>
        </a:p>
      </dsp:txBody>
      <dsp:txXfrm>
        <a:off x="0" y="955573"/>
        <a:ext cx="4793456" cy="476505"/>
      </dsp:txXfrm>
    </dsp:sp>
    <dsp:sp modelId="{740BD956-6230-4803-8A1F-2ABB10576114}">
      <dsp:nvSpPr>
        <dsp:cNvPr id="0" name=""/>
        <dsp:cNvSpPr/>
      </dsp:nvSpPr>
      <dsp:spPr>
        <a:xfrm>
          <a:off x="0" y="1432079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EEAA2-78E4-427C-B41D-DA759315D95E}">
      <dsp:nvSpPr>
        <dsp:cNvPr id="0" name=""/>
        <dsp:cNvSpPr/>
      </dsp:nvSpPr>
      <dsp:spPr>
        <a:xfrm>
          <a:off x="0" y="1432079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Objetivos Específicos:</a:t>
          </a:r>
        </a:p>
      </dsp:txBody>
      <dsp:txXfrm>
        <a:off x="0" y="1432079"/>
        <a:ext cx="4793456" cy="476505"/>
      </dsp:txXfrm>
    </dsp:sp>
    <dsp:sp modelId="{14F89CA6-EAD3-4ACA-82BB-292636448A3D}">
      <dsp:nvSpPr>
        <dsp:cNvPr id="0" name=""/>
        <dsp:cNvSpPr/>
      </dsp:nvSpPr>
      <dsp:spPr>
        <a:xfrm>
          <a:off x="0" y="1908584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18BD7-4507-470F-B0C3-A8B2FF59EEC7}">
      <dsp:nvSpPr>
        <dsp:cNvPr id="0" name=""/>
        <dsp:cNvSpPr/>
      </dsp:nvSpPr>
      <dsp:spPr>
        <a:xfrm>
          <a:off x="0" y="1908584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Trabajar con datos públicos y reales: NYC Taxi Trip Records.</a:t>
          </a:r>
        </a:p>
      </dsp:txBody>
      <dsp:txXfrm>
        <a:off x="0" y="1908584"/>
        <a:ext cx="4793456" cy="476505"/>
      </dsp:txXfrm>
    </dsp:sp>
    <dsp:sp modelId="{79AF1333-FD25-41A0-AC79-364C79FEE3D7}">
      <dsp:nvSpPr>
        <dsp:cNvPr id="0" name=""/>
        <dsp:cNvSpPr/>
      </dsp:nvSpPr>
      <dsp:spPr>
        <a:xfrm>
          <a:off x="0" y="2385090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374A6-97E7-47D0-BEBE-1C040B05CEE7}">
      <dsp:nvSpPr>
        <dsp:cNvPr id="0" name=""/>
        <dsp:cNvSpPr/>
      </dsp:nvSpPr>
      <dsp:spPr>
        <a:xfrm>
          <a:off x="0" y="2385090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Realizar la ingesta de datos desde múltiples archivos Parquet.</a:t>
          </a:r>
        </a:p>
      </dsp:txBody>
      <dsp:txXfrm>
        <a:off x="0" y="2385090"/>
        <a:ext cx="4793456" cy="476505"/>
      </dsp:txXfrm>
    </dsp:sp>
    <dsp:sp modelId="{DB365591-FDA3-4027-AFAA-28B951F7397D}">
      <dsp:nvSpPr>
        <dsp:cNvPr id="0" name=""/>
        <dsp:cNvSpPr/>
      </dsp:nvSpPr>
      <dsp:spPr>
        <a:xfrm>
          <a:off x="0" y="2861596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CD648-3DB2-4C47-9E78-A959475679F9}">
      <dsp:nvSpPr>
        <dsp:cNvPr id="0" name=""/>
        <dsp:cNvSpPr/>
      </dsp:nvSpPr>
      <dsp:spPr>
        <a:xfrm>
          <a:off x="0" y="2861596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Aplicar técnicas de limpieza, transformación y enriquecimiento de datos.</a:t>
          </a:r>
        </a:p>
      </dsp:txBody>
      <dsp:txXfrm>
        <a:off x="0" y="2861596"/>
        <a:ext cx="4793456" cy="476505"/>
      </dsp:txXfrm>
    </dsp:sp>
    <dsp:sp modelId="{91B7A0A4-2ADF-4697-AC6F-40EB26448FCA}">
      <dsp:nvSpPr>
        <dsp:cNvPr id="0" name=""/>
        <dsp:cNvSpPr/>
      </dsp:nvSpPr>
      <dsp:spPr>
        <a:xfrm>
          <a:off x="0" y="3338102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D7A3E-C5FF-4A88-B936-941ECF1BBB19}">
      <dsp:nvSpPr>
        <dsp:cNvPr id="0" name=""/>
        <dsp:cNvSpPr/>
      </dsp:nvSpPr>
      <dsp:spPr>
        <a:xfrm>
          <a:off x="0" y="3338102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Calcular agregaciones para obtener estadísticas relevantes.</a:t>
          </a:r>
        </a:p>
      </dsp:txBody>
      <dsp:txXfrm>
        <a:off x="0" y="3338102"/>
        <a:ext cx="4793456" cy="476505"/>
      </dsp:txXfrm>
    </dsp:sp>
    <dsp:sp modelId="{9B5EF511-134B-4C68-8DD9-FF29892984C6}">
      <dsp:nvSpPr>
        <dsp:cNvPr id="0" name=""/>
        <dsp:cNvSpPr/>
      </dsp:nvSpPr>
      <dsp:spPr>
        <a:xfrm>
          <a:off x="0" y="3814607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69B02-ADB0-443B-929D-99926F680129}">
      <dsp:nvSpPr>
        <dsp:cNvPr id="0" name=""/>
        <dsp:cNvSpPr/>
      </dsp:nvSpPr>
      <dsp:spPr>
        <a:xfrm>
          <a:off x="0" y="3814607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Almacenar los datos procesados de manera eficiente (formato Parquet).</a:t>
          </a:r>
        </a:p>
      </dsp:txBody>
      <dsp:txXfrm>
        <a:off x="0" y="3814607"/>
        <a:ext cx="4793456" cy="476505"/>
      </dsp:txXfrm>
    </dsp:sp>
    <dsp:sp modelId="{B62D691F-8BC4-492B-A24B-2D0ABADECF6D}">
      <dsp:nvSpPr>
        <dsp:cNvPr id="0" name=""/>
        <dsp:cNvSpPr/>
      </dsp:nvSpPr>
      <dsp:spPr>
        <a:xfrm>
          <a:off x="0" y="4291113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264D-5A52-4361-A47D-42DC0900434B}">
      <dsp:nvSpPr>
        <dsp:cNvPr id="0" name=""/>
        <dsp:cNvSpPr/>
      </dsp:nvSpPr>
      <dsp:spPr>
        <a:xfrm>
          <a:off x="0" y="4291113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Generar visualizaciones para descubrir y comunicar insights.</a:t>
          </a:r>
        </a:p>
      </dsp:txBody>
      <dsp:txXfrm>
        <a:off x="0" y="4291113"/>
        <a:ext cx="4793456" cy="476505"/>
      </dsp:txXfrm>
    </dsp:sp>
    <dsp:sp modelId="{75026277-B65D-4B12-AFDD-BD062EAF47EB}">
      <dsp:nvSpPr>
        <dsp:cNvPr id="0" name=""/>
        <dsp:cNvSpPr/>
      </dsp:nvSpPr>
      <dsp:spPr>
        <a:xfrm>
          <a:off x="0" y="4767619"/>
          <a:ext cx="4793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257C3-7524-4487-8C26-273F8AFD93F8}">
      <dsp:nvSpPr>
        <dsp:cNvPr id="0" name=""/>
        <dsp:cNvSpPr/>
      </dsp:nvSpPr>
      <dsp:spPr>
        <a:xfrm>
          <a:off x="0" y="4767619"/>
          <a:ext cx="4793456" cy="476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Adaptar y ejecutar un pipeline de Spark en el entorno de Google Colab.</a:t>
          </a:r>
        </a:p>
      </dsp:txBody>
      <dsp:txXfrm>
        <a:off x="0" y="4767619"/>
        <a:ext cx="4793456" cy="47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76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8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DCDD9-100C-47D0-731C-B8984FD86E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8846" r="615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3" cy="2677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dirty="0">
                <a:solidFill>
                  <a:schemeClr val="tx1"/>
                </a:solidFill>
              </a:rPr>
              <a:t>NYC Taxi ETL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Trabajo ETL - Carga 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783081"/>
            <a:ext cx="6624660" cy="4465326"/>
          </a:xfrm>
        </p:spPr>
        <p:txBody>
          <a:bodyPr wrap="square">
            <a:normAutofit fontScale="550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Almacenar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transformados</a:t>
            </a:r>
            <a:r>
              <a:rPr dirty="0"/>
              <a:t> y </a:t>
            </a:r>
            <a:r>
              <a:rPr dirty="0" err="1"/>
              <a:t>agregados</a:t>
            </a:r>
            <a:r>
              <a:rPr dirty="0"/>
              <a:t> para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futuro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Formato de </a:t>
            </a:r>
            <a:r>
              <a:rPr dirty="0" err="1"/>
              <a:t>Almacenamiento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Parquet: Formato columnar </a:t>
            </a:r>
            <a:r>
              <a:rPr dirty="0" err="1"/>
              <a:t>eficiente</a:t>
            </a:r>
            <a:r>
              <a:rPr dirty="0"/>
              <a:t>, ideal para Spark y </a:t>
            </a:r>
            <a:r>
              <a:rPr dirty="0" err="1"/>
              <a:t>análisis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Proceso</a:t>
            </a:r>
            <a:r>
              <a:rPr dirty="0"/>
              <a:t> de Carga:</a:t>
            </a:r>
          </a:p>
          <a:p>
            <a:pPr>
              <a:defRPr sz="2000"/>
            </a:pPr>
            <a:r>
              <a:rPr dirty="0"/>
              <a:t>Datos </a:t>
            </a:r>
            <a:r>
              <a:rPr dirty="0" err="1"/>
              <a:t>Procesados</a:t>
            </a:r>
            <a:r>
              <a:rPr dirty="0"/>
              <a:t>/</a:t>
            </a:r>
            <a:r>
              <a:rPr dirty="0" err="1"/>
              <a:t>Limpios</a:t>
            </a:r>
            <a:r>
              <a:rPr dirty="0"/>
              <a:t>: </a:t>
            </a:r>
            <a:r>
              <a:rPr dirty="0" err="1"/>
              <a:t>Guardar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DataFrame</a:t>
            </a:r>
            <a:r>
              <a:rPr dirty="0"/>
              <a:t> principal </a:t>
            </a:r>
            <a:r>
              <a:rPr dirty="0" err="1"/>
              <a:t>después</a:t>
            </a:r>
            <a:r>
              <a:rPr dirty="0"/>
              <a:t> de </a:t>
            </a:r>
            <a:r>
              <a:rPr dirty="0" err="1"/>
              <a:t>todas</a:t>
            </a:r>
            <a:r>
              <a:rPr dirty="0"/>
              <a:t> las </a:t>
            </a:r>
            <a:r>
              <a:rPr dirty="0" err="1"/>
              <a:t>transformaciones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Datos </a:t>
            </a:r>
            <a:r>
              <a:rPr dirty="0" err="1"/>
              <a:t>Agregados</a:t>
            </a:r>
            <a:r>
              <a:rPr dirty="0"/>
              <a:t>: </a:t>
            </a:r>
            <a:r>
              <a:rPr dirty="0" err="1"/>
              <a:t>Guardar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DataFrames</a:t>
            </a:r>
            <a:r>
              <a:rPr dirty="0"/>
              <a:t> que </a:t>
            </a:r>
            <a:r>
              <a:rPr dirty="0" err="1"/>
              <a:t>contienen</a:t>
            </a:r>
            <a:r>
              <a:rPr dirty="0"/>
              <a:t> </a:t>
            </a:r>
            <a:r>
              <a:rPr dirty="0" err="1"/>
              <a:t>resúmenes</a:t>
            </a:r>
            <a:r>
              <a:rPr dirty="0"/>
              <a:t> o </a:t>
            </a:r>
            <a:r>
              <a:rPr dirty="0" err="1"/>
              <a:t>estadísticas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Modo de </a:t>
            </a:r>
            <a:r>
              <a:rPr dirty="0" err="1"/>
              <a:t>Escritura</a:t>
            </a:r>
            <a:r>
              <a:rPr dirty="0"/>
              <a:t> (`mode`):</a:t>
            </a:r>
          </a:p>
          <a:p>
            <a:pPr lvl="1">
              <a:defRPr sz="1800"/>
            </a:pPr>
            <a:r>
              <a:rPr dirty="0"/>
              <a:t>`"overwrite"`: </a:t>
            </a:r>
            <a:r>
              <a:rPr dirty="0" err="1"/>
              <a:t>Sobrescribe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`"append"`: </a:t>
            </a:r>
            <a:r>
              <a:rPr dirty="0" err="1"/>
              <a:t>Añade</a:t>
            </a:r>
            <a:r>
              <a:rPr dirty="0"/>
              <a:t> </a:t>
            </a:r>
            <a:r>
              <a:rPr dirty="0" err="1"/>
              <a:t>nuevos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existentes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`"ignore"`: No </a:t>
            </a:r>
            <a:r>
              <a:rPr dirty="0" err="1"/>
              <a:t>hace</a:t>
            </a:r>
            <a:r>
              <a:rPr dirty="0"/>
              <a:t> nada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`"</a:t>
            </a:r>
            <a:r>
              <a:rPr dirty="0" err="1"/>
              <a:t>errorifexists</a:t>
            </a:r>
            <a:r>
              <a:rPr dirty="0"/>
              <a:t>"` (o `error`): Lanza un error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.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 err="1">
                <a:latin typeface="Courier New"/>
              </a:rPr>
              <a:t>df_filtered.write.mode</a:t>
            </a:r>
            <a:r>
              <a:rPr sz="1000" dirty="0">
                <a:latin typeface="Courier New"/>
              </a:rPr>
              <a:t>("overwrite") \
            .parquet("/content/</a:t>
            </a:r>
            <a:r>
              <a:rPr sz="1000" dirty="0" err="1">
                <a:latin typeface="Courier New"/>
              </a:rPr>
              <a:t>output_data</a:t>
            </a:r>
            <a:r>
              <a:rPr sz="1000" dirty="0">
                <a:latin typeface="Courier New"/>
              </a:rPr>
              <a:t>/</a:t>
            </a:r>
            <a:r>
              <a:rPr sz="1000" dirty="0" err="1">
                <a:latin typeface="Courier New"/>
              </a:rPr>
              <a:t>processed_taxi_trips.parquet</a:t>
            </a:r>
            <a:r>
              <a:rPr sz="1000" dirty="0">
                <a:latin typeface="Courier New"/>
              </a:rPr>
              <a:t>")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>
                <a:latin typeface="Courier New"/>
              </a:rPr>
              <a:t># </a:t>
            </a:r>
            <a:r>
              <a:rPr sz="1000" dirty="0" err="1">
                <a:latin typeface="Courier New"/>
              </a:rPr>
              <a:t>Ejemplo</a:t>
            </a:r>
            <a:r>
              <a:rPr sz="1000" dirty="0">
                <a:latin typeface="Courier New"/>
              </a:rPr>
              <a:t>: </a:t>
            </a:r>
            <a:r>
              <a:rPr sz="1000" dirty="0" err="1">
                <a:latin typeface="Courier New"/>
              </a:rPr>
              <a:t>hourly_pickups_df.write.mode</a:t>
            </a:r>
            <a:r>
              <a:rPr sz="1000" dirty="0">
                <a:latin typeface="Courier New"/>
              </a:rPr>
              <a:t>("overwrite").parquet("...")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Clave y Visualizaciones - Agregaciones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700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Proceso</a:t>
            </a:r>
            <a:r>
              <a:rPr dirty="0"/>
              <a:t>: </a:t>
            </a:r>
            <a:r>
              <a:rPr dirty="0" err="1"/>
              <a:t>Agrupar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para </a:t>
            </a:r>
            <a:r>
              <a:rPr dirty="0" err="1"/>
              <a:t>resumir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 y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Agregaciones</a:t>
            </a:r>
            <a:r>
              <a:rPr dirty="0"/>
              <a:t> </a:t>
            </a:r>
            <a:r>
              <a:rPr dirty="0" err="1"/>
              <a:t>Típicas</a:t>
            </a:r>
            <a:r>
              <a:rPr dirty="0"/>
              <a:t> </a:t>
            </a:r>
            <a:r>
              <a:rPr dirty="0" err="1"/>
              <a:t>Realizadas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 err="1"/>
              <a:t>Número</a:t>
            </a:r>
            <a:r>
              <a:rPr dirty="0"/>
              <a:t> total de </a:t>
            </a:r>
            <a:r>
              <a:rPr dirty="0" err="1"/>
              <a:t>viajes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hora del día.</a:t>
            </a:r>
          </a:p>
          <a:p>
            <a:pPr>
              <a:defRPr sz="2000"/>
            </a:pPr>
            <a:r>
              <a:rPr dirty="0"/>
              <a:t>Tarifa </a:t>
            </a:r>
            <a:r>
              <a:rPr dirty="0" err="1"/>
              <a:t>promedio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hora del día.</a:t>
            </a:r>
          </a:p>
          <a:p>
            <a:pPr>
              <a:defRPr sz="2000"/>
            </a:pPr>
            <a:r>
              <a:rPr dirty="0"/>
              <a:t>Distancia </a:t>
            </a:r>
            <a:r>
              <a:rPr dirty="0" err="1"/>
              <a:t>promedio</a:t>
            </a:r>
            <a:r>
              <a:rPr dirty="0"/>
              <a:t> de </a:t>
            </a:r>
            <a:r>
              <a:rPr dirty="0" err="1"/>
              <a:t>viaje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viajes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`</a:t>
            </a:r>
            <a:r>
              <a:rPr dirty="0" err="1"/>
              <a:t>PULocationID</a:t>
            </a:r>
            <a:r>
              <a:rPr dirty="0"/>
              <a:t>` (Zona de </a:t>
            </a:r>
            <a:r>
              <a:rPr dirty="0" err="1"/>
              <a:t>recogida</a:t>
            </a:r>
            <a:r>
              <a:rPr dirty="0"/>
              <a:t>).</a:t>
            </a:r>
          </a:p>
          <a:p>
            <a:pPr>
              <a:defRPr sz="2000"/>
            </a:pPr>
            <a:r>
              <a:rPr dirty="0"/>
              <a:t>(</a:t>
            </a:r>
            <a:r>
              <a:rPr dirty="0" err="1"/>
              <a:t>Mencionar</a:t>
            </a:r>
            <a:r>
              <a:rPr dirty="0"/>
              <a:t>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agregaciones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 del notebook).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>
                <a:latin typeface="Courier New"/>
              </a:rPr>
              <a:t>from </a:t>
            </a:r>
            <a:r>
              <a:rPr sz="1000" dirty="0" err="1">
                <a:latin typeface="Courier New"/>
              </a:rPr>
              <a:t>pyspark.sql.functions</a:t>
            </a:r>
            <a:r>
              <a:rPr sz="1000" dirty="0">
                <a:latin typeface="Courier New"/>
              </a:rPr>
              <a:t> import avg, sum, count, desc
    # </a:t>
            </a:r>
            <a:r>
              <a:rPr sz="1000" dirty="0" err="1">
                <a:latin typeface="Courier New"/>
              </a:rPr>
              <a:t>Ejemplo</a:t>
            </a:r>
            <a:r>
              <a:rPr sz="1000" dirty="0">
                <a:latin typeface="Courier New"/>
              </a:rPr>
              <a:t>: Viajes y </a:t>
            </a:r>
            <a:r>
              <a:rPr sz="1000" dirty="0" err="1">
                <a:latin typeface="Courier New"/>
              </a:rPr>
              <a:t>tarifa</a:t>
            </a:r>
            <a:r>
              <a:rPr sz="1000" dirty="0">
                <a:latin typeface="Courier New"/>
              </a:rPr>
              <a:t> </a:t>
            </a:r>
            <a:r>
              <a:rPr sz="1000" dirty="0" err="1">
                <a:latin typeface="Courier New"/>
              </a:rPr>
              <a:t>promedio</a:t>
            </a:r>
            <a:r>
              <a:rPr sz="1000" dirty="0">
                <a:latin typeface="Courier New"/>
              </a:rPr>
              <a:t> </a:t>
            </a:r>
            <a:r>
              <a:rPr sz="1000" dirty="0" err="1">
                <a:latin typeface="Courier New"/>
              </a:rPr>
              <a:t>por</a:t>
            </a:r>
            <a:r>
              <a:rPr sz="1000" dirty="0">
                <a:latin typeface="Courier New"/>
              </a:rPr>
              <a:t> hora
    </a:t>
            </a:r>
            <a:r>
              <a:rPr sz="1000" dirty="0" err="1">
                <a:latin typeface="Courier New"/>
              </a:rPr>
              <a:t>summary_by_hour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df_filtered.groupBy</a:t>
            </a:r>
            <a:r>
              <a:rPr sz="1000" dirty="0">
                <a:latin typeface="Courier New"/>
              </a:rPr>
              <a:t>("</a:t>
            </a:r>
            <a:r>
              <a:rPr sz="1000" dirty="0" err="1">
                <a:latin typeface="Courier New"/>
              </a:rPr>
              <a:t>pickup_hour</a:t>
            </a:r>
            <a:r>
              <a:rPr sz="1000" dirty="0">
                <a:latin typeface="Courier New"/>
              </a:rPr>
              <a:t>") \
        .</a:t>
            </a:r>
            <a:r>
              <a:rPr sz="1000" dirty="0" err="1">
                <a:latin typeface="Courier New"/>
              </a:rPr>
              <a:t>agg</a:t>
            </a:r>
            <a:r>
              <a:rPr sz="1000" dirty="0">
                <a:latin typeface="Courier New"/>
              </a:rPr>
              <a:t>(
            count("*").alias("</a:t>
            </a:r>
            <a:r>
              <a:rPr sz="1000" dirty="0" err="1">
                <a:latin typeface="Courier New"/>
              </a:rPr>
              <a:t>num_trips</a:t>
            </a:r>
            <a:r>
              <a:rPr sz="1000" dirty="0">
                <a:latin typeface="Courier New"/>
              </a:rPr>
              <a:t>"),
            avg("</a:t>
            </a:r>
            <a:r>
              <a:rPr sz="1000" dirty="0" err="1">
                <a:latin typeface="Courier New"/>
              </a:rPr>
              <a:t>fare_amount</a:t>
            </a:r>
            <a:r>
              <a:rPr sz="1000" dirty="0">
                <a:latin typeface="Courier New"/>
              </a:rPr>
              <a:t>").alias("</a:t>
            </a:r>
            <a:r>
              <a:rPr sz="1000" dirty="0" err="1">
                <a:latin typeface="Courier New"/>
              </a:rPr>
              <a:t>avg_fare</a:t>
            </a:r>
            <a:r>
              <a:rPr sz="1000" dirty="0">
                <a:latin typeface="Courier New"/>
              </a:rPr>
              <a:t>")
        ).</a:t>
            </a:r>
            <a:r>
              <a:rPr sz="1000" dirty="0" err="1">
                <a:latin typeface="Courier New"/>
              </a:rPr>
              <a:t>orderBy</a:t>
            </a:r>
            <a:r>
              <a:rPr sz="1000" dirty="0">
                <a:latin typeface="Courier New"/>
              </a:rPr>
              <a:t>(desc("</a:t>
            </a:r>
            <a:r>
              <a:rPr sz="1000" dirty="0" err="1">
                <a:latin typeface="Courier New"/>
              </a:rPr>
              <a:t>num_trips</a:t>
            </a:r>
            <a:r>
              <a:rPr sz="1000" dirty="0">
                <a:latin typeface="Courier New"/>
              </a:rPr>
              <a:t>"))
    </a:t>
            </a:r>
            <a:r>
              <a:rPr sz="1000" dirty="0" err="1">
                <a:latin typeface="Courier New"/>
              </a:rPr>
              <a:t>summary_by_hour.show</a:t>
            </a:r>
            <a:r>
              <a:rPr sz="1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Clave y Visualizaciones -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475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Proceso</a:t>
            </a:r>
            <a:r>
              <a:rPr dirty="0"/>
              <a:t>: </a:t>
            </a:r>
            <a:r>
              <a:rPr dirty="0" err="1"/>
              <a:t>Convertir</a:t>
            </a:r>
            <a:r>
              <a:rPr dirty="0"/>
              <a:t> </a:t>
            </a:r>
            <a:r>
              <a:rPr dirty="0" err="1"/>
              <a:t>DataFrames</a:t>
            </a:r>
            <a:r>
              <a:rPr dirty="0"/>
              <a:t> de Spark </a:t>
            </a:r>
            <a:r>
              <a:rPr dirty="0" err="1"/>
              <a:t>agregados</a:t>
            </a:r>
            <a:r>
              <a:rPr dirty="0"/>
              <a:t> a Pandas </a:t>
            </a:r>
            <a:r>
              <a:rPr dirty="0" err="1"/>
              <a:t>DataFrames</a:t>
            </a:r>
            <a:r>
              <a:rPr dirty="0"/>
              <a:t> para </a:t>
            </a:r>
            <a:r>
              <a:rPr dirty="0" err="1"/>
              <a:t>visualización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Ejemplos</a:t>
            </a:r>
            <a:r>
              <a:rPr dirty="0"/>
              <a:t> de </a:t>
            </a:r>
            <a:r>
              <a:rPr dirty="0" err="1"/>
              <a:t>Visualizaciones</a:t>
            </a:r>
            <a:r>
              <a:rPr dirty="0"/>
              <a:t> (</a:t>
            </a:r>
            <a:r>
              <a:rPr dirty="0" err="1"/>
              <a:t>Idealmente</a:t>
            </a:r>
            <a:r>
              <a:rPr dirty="0"/>
              <a:t>, </a:t>
            </a:r>
            <a:r>
              <a:rPr dirty="0" err="1"/>
              <a:t>mostrar</a:t>
            </a:r>
            <a:r>
              <a:rPr dirty="0"/>
              <a:t> </a:t>
            </a:r>
            <a:r>
              <a:rPr dirty="0" err="1"/>
              <a:t>capturas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del notebook):</a:t>
            </a:r>
          </a:p>
          <a:p>
            <a:pPr>
              <a:defRPr sz="2000"/>
            </a:pPr>
            <a:r>
              <a:rPr dirty="0"/>
              <a:t>1.  </a:t>
            </a:r>
            <a:r>
              <a:rPr dirty="0" err="1"/>
              <a:t>Gráfico</a:t>
            </a:r>
            <a:r>
              <a:rPr dirty="0"/>
              <a:t> de Barras: </a:t>
            </a:r>
            <a:r>
              <a:rPr dirty="0" err="1"/>
              <a:t>Número</a:t>
            </a:r>
            <a:r>
              <a:rPr dirty="0"/>
              <a:t> de Viajes </a:t>
            </a:r>
            <a:r>
              <a:rPr dirty="0" err="1"/>
              <a:t>por</a:t>
            </a:r>
            <a:r>
              <a:rPr dirty="0"/>
              <a:t> Hora</a:t>
            </a:r>
          </a:p>
          <a:p>
            <a:pPr lvl="1">
              <a:defRPr sz="1800"/>
            </a:pPr>
            <a:r>
              <a:rPr dirty="0"/>
              <a:t>Insight: </a:t>
            </a:r>
            <a:r>
              <a:rPr dirty="0" err="1"/>
              <a:t>Identifica</a:t>
            </a:r>
            <a:r>
              <a:rPr dirty="0"/>
              <a:t> las horas </a:t>
            </a:r>
            <a:r>
              <a:rPr dirty="0" err="1"/>
              <a:t>pico</a:t>
            </a:r>
            <a:r>
              <a:rPr dirty="0"/>
              <a:t> de </a:t>
            </a:r>
            <a:r>
              <a:rPr dirty="0" err="1"/>
              <a:t>demanda</a:t>
            </a:r>
            <a:r>
              <a:rPr dirty="0"/>
              <a:t> de taxis.</a:t>
            </a:r>
          </a:p>
          <a:p>
            <a:pPr lvl="1">
              <a:defRPr sz="1800"/>
            </a:pPr>
            <a:r>
              <a:rPr dirty="0"/>
              <a:t>(Espacio para imagen/</a:t>
            </a:r>
            <a:r>
              <a:rPr dirty="0" err="1"/>
              <a:t>descripción</a:t>
            </a:r>
            <a:r>
              <a:rPr dirty="0"/>
              <a:t> del </a:t>
            </a:r>
            <a:r>
              <a:rPr dirty="0" err="1"/>
              <a:t>gráfico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/>
              <a:t>2.  </a:t>
            </a:r>
            <a:r>
              <a:rPr dirty="0" err="1"/>
              <a:t>Histograma</a:t>
            </a:r>
            <a:r>
              <a:rPr dirty="0"/>
              <a:t>: </a:t>
            </a:r>
            <a:r>
              <a:rPr dirty="0" err="1"/>
              <a:t>Distribución</a:t>
            </a:r>
            <a:r>
              <a:rPr dirty="0"/>
              <a:t> de </a:t>
            </a:r>
            <a:r>
              <a:rPr dirty="0" err="1"/>
              <a:t>Tarifas</a:t>
            </a:r>
            <a:r>
              <a:rPr dirty="0"/>
              <a:t> de Viaje</a:t>
            </a:r>
          </a:p>
          <a:p>
            <a:pPr lvl="1">
              <a:defRPr sz="1800"/>
            </a:pPr>
            <a:r>
              <a:rPr dirty="0"/>
              <a:t>Insight: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rango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común</a:t>
            </a:r>
            <a:r>
              <a:rPr dirty="0"/>
              <a:t> de </a:t>
            </a:r>
            <a:r>
              <a:rPr dirty="0" err="1"/>
              <a:t>tarifas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(Espacio para imagen/</a:t>
            </a:r>
            <a:r>
              <a:rPr dirty="0" err="1"/>
              <a:t>descripción</a:t>
            </a:r>
            <a:r>
              <a:rPr dirty="0"/>
              <a:t> del </a:t>
            </a:r>
            <a:r>
              <a:rPr dirty="0" err="1"/>
              <a:t>gráfico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/>
              <a:t>3.  </a:t>
            </a:r>
            <a:r>
              <a:rPr dirty="0" err="1"/>
              <a:t>Gráfico</a:t>
            </a:r>
            <a:r>
              <a:rPr dirty="0"/>
              <a:t> de </a:t>
            </a:r>
            <a:r>
              <a:rPr dirty="0" err="1"/>
              <a:t>Dispersión</a:t>
            </a:r>
            <a:r>
              <a:rPr dirty="0"/>
              <a:t>: Tarifa vs. Distancia del Viaje</a:t>
            </a:r>
          </a:p>
          <a:p>
            <a:pPr lvl="1">
              <a:defRPr sz="1800"/>
            </a:pPr>
            <a:r>
              <a:rPr dirty="0"/>
              <a:t>Insight: </a:t>
            </a:r>
            <a:r>
              <a:rPr dirty="0" err="1"/>
              <a:t>Visualiza</a:t>
            </a:r>
            <a:r>
              <a:rPr dirty="0"/>
              <a:t> la </a:t>
            </a:r>
            <a:r>
              <a:rPr dirty="0" err="1"/>
              <a:t>correlación</a:t>
            </a:r>
            <a:r>
              <a:rPr dirty="0"/>
              <a:t> entre la </a:t>
            </a:r>
            <a:r>
              <a:rPr dirty="0" err="1"/>
              <a:t>distancia</a:t>
            </a:r>
            <a:r>
              <a:rPr dirty="0"/>
              <a:t> y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costo</a:t>
            </a:r>
            <a:r>
              <a:rPr dirty="0"/>
              <a:t> del </a:t>
            </a:r>
            <a:r>
              <a:rPr dirty="0" err="1"/>
              <a:t>viaje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(Espacio para imagen/</a:t>
            </a:r>
            <a:r>
              <a:rPr dirty="0" err="1"/>
              <a:t>descripción</a:t>
            </a:r>
            <a:r>
              <a:rPr dirty="0"/>
              <a:t> del </a:t>
            </a:r>
            <a:r>
              <a:rPr dirty="0" err="1"/>
              <a:t>gráfico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/>
              <a:t>4.  (</a:t>
            </a:r>
            <a:r>
              <a:rPr dirty="0" err="1"/>
              <a:t>Opcional</a:t>
            </a:r>
            <a:r>
              <a:rPr dirty="0"/>
              <a:t>) Mapa de Calor: Zonas de </a:t>
            </a:r>
            <a:r>
              <a:rPr dirty="0" err="1"/>
              <a:t>Recogida</a:t>
            </a:r>
            <a:r>
              <a:rPr dirty="0"/>
              <a:t> Populares</a:t>
            </a:r>
          </a:p>
          <a:p>
            <a:pPr lvl="1">
              <a:defRPr sz="1800"/>
            </a:pPr>
            <a:r>
              <a:rPr dirty="0"/>
              <a:t>Insight: Si se </a:t>
            </a:r>
            <a:r>
              <a:rPr dirty="0" err="1"/>
              <a:t>mapean</a:t>
            </a:r>
            <a:r>
              <a:rPr dirty="0"/>
              <a:t> `</a:t>
            </a:r>
            <a:r>
              <a:rPr dirty="0" err="1"/>
              <a:t>PULocationID</a:t>
            </a:r>
            <a:r>
              <a:rPr dirty="0"/>
              <a:t>`, </a:t>
            </a:r>
            <a:r>
              <a:rPr dirty="0" err="1"/>
              <a:t>muestra</a:t>
            </a:r>
            <a:r>
              <a:rPr dirty="0"/>
              <a:t> las </a:t>
            </a:r>
            <a:r>
              <a:rPr dirty="0" err="1"/>
              <a:t>áreas</a:t>
            </a:r>
            <a:r>
              <a:rPr dirty="0"/>
              <a:t> con mayor </a:t>
            </a:r>
            <a:r>
              <a:rPr dirty="0" err="1"/>
              <a:t>actividad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(Espacio para imagen/</a:t>
            </a:r>
            <a:r>
              <a:rPr dirty="0" err="1"/>
              <a:t>descripción</a:t>
            </a:r>
            <a:r>
              <a:rPr dirty="0"/>
              <a:t> del </a:t>
            </a:r>
            <a:r>
              <a:rPr dirty="0" err="1"/>
              <a:t>gráfico</a:t>
            </a:r>
            <a:r>
              <a:rPr dirty="0"/>
              <a:t>)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 err="1">
                <a:latin typeface="Courier New"/>
              </a:rPr>
              <a:t>pandas_df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summary_by_hour.toPandas</a:t>
            </a:r>
            <a:r>
              <a:rPr sz="1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Desafíos</a:t>
            </a:r>
            <a:r>
              <a:rPr dirty="0"/>
              <a:t> y </a:t>
            </a:r>
            <a:r>
              <a:rPr dirty="0" err="1"/>
              <a:t>Soluciones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endParaRPr/>
          </a:p>
          <a:p>
            <a:pPr>
              <a:defRPr sz="2000" b="1"/>
            </a:pPr>
            <a:r>
              <a:t>Superando Obstáculos: Desafíos del Proyecto</a:t>
            </a:r>
          </a:p>
          <a:p>
            <a:pPr>
              <a:defRPr sz="2000"/>
            </a:pPr>
            <a:r>
              <a:t>Desafío 1: Manejo de Múltiples Archivos y Esquemas Variables</a:t>
            </a:r>
          </a:p>
          <a:p>
            <a:pPr>
              <a:defRPr sz="2000"/>
            </a:pPr>
            <a:r>
              <a:t>Problema: Al combinar datos de diferentes meses o tipos de taxi (Yellow, Green), los esquemas pueden no ser idénticos.</a:t>
            </a:r>
          </a:p>
          <a:p>
            <a:pPr>
              <a:defRPr sz="2000"/>
            </a:pPr>
            <a:r>
              <a:t>Solución Aplicada: Uso de `spark.read.parquet("directorio/")` que puede intentar `mergeSchema`. Inspección cuidadosa de `printSchema()` y adaptación de transformaciones para manejar columnas faltantes o con nombres diferentes.</a:t>
            </a:r>
          </a:p>
          <a:p>
            <a:pPr>
              <a:defRPr sz="2000"/>
            </a:pPr>
            <a:r>
              <a:t>Desafío 2: Limitaciones de Recursos en Google Colab</a:t>
            </a:r>
          </a:p>
          <a:p>
            <a:pPr>
              <a:defRPr sz="2000"/>
            </a:pPr>
            <a:r>
              <a:t>Problema: Sesiones gratuitas tienen RAM y tiempo de ejecución limitados, lo que puede ser un cuello de botella para datasets muy grandes.</a:t>
            </a:r>
          </a:p>
          <a:p>
            <a:pPr>
              <a:defRPr sz="2000"/>
            </a:pPr>
            <a:r>
              <a:t>Solución Aplicada: Para este proyecto, se trabajó con un subconjunto manejable de datos. Para producción, se recomendaría migrar a plataformas Spark dedicadas.</a:t>
            </a:r>
          </a:p>
          <a:p>
            <a:pPr>
              <a:defRPr sz="2000"/>
            </a:pPr>
            <a:r>
              <a:t>Desafío 3: Persistencia de Datos en Colab</a:t>
            </a:r>
          </a:p>
          <a:p>
            <a:pPr>
              <a:defRPr sz="2000"/>
            </a:pPr>
            <a:r>
              <a:t>Problema: Los archivos en el directorio `/content/` son temporales.</a:t>
            </a:r>
          </a:p>
          <a:p>
            <a:pPr>
              <a:defRPr sz="2000"/>
            </a:pPr>
            <a:r>
              <a:t>Solución Aplicada: Se recomienda montar Google Drive para guardar entradas y salidas de forma persistente.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Aprendizajes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endParaRPr/>
          </a:p>
          <a:p>
            <a:pPr>
              <a:defRPr sz="2000" b="1"/>
            </a:pPr>
            <a:r>
              <a:t>Conclusiones Finales y Lecciones Aprendidas</a:t>
            </a:r>
          </a:p>
          <a:p>
            <a:pPr>
              <a:defRPr sz="2000"/>
            </a:pPr>
            <a:r>
              <a:t>Logros del Proyecto:</a:t>
            </a:r>
          </a:p>
          <a:p>
            <a:pPr>
              <a:defRPr sz="2000"/>
            </a:pPr>
            <a:r>
              <a:t>Se implementó con éxito un pipeline ETL funcional para datos de taxis de NYC en Google Colab.</a:t>
            </a:r>
          </a:p>
          <a:p>
            <a:pPr>
              <a:defRPr sz="2000"/>
            </a:pPr>
            <a:r>
              <a:t>Se demostró la capacidad de PySpark para ingestar, transformar, agregar y almacenar datos eficientemente.</a:t>
            </a:r>
          </a:p>
          <a:p>
            <a:pPr>
              <a:defRPr sz="2000"/>
            </a:pPr>
            <a:r>
              <a:t>Se generaron visualizaciones que proporcionan insights iniciales sobre los patrones de viaje.</a:t>
            </a:r>
          </a:p>
          <a:p>
            <a:pPr>
              <a:defRPr sz="2000"/>
            </a:pPr>
            <a:r>
              <a:t>Principales Aprendizajes:</a:t>
            </a:r>
          </a:p>
          <a:p>
            <a:pPr>
              <a:defRPr sz="2000"/>
            </a:pPr>
            <a:r>
              <a:t>PySpark en Colab: Es una herramienta viable y accesible para aprender y prototipar flujos de trabajo de Spark.</a:t>
            </a:r>
          </a:p>
          <a:p>
            <a:pPr>
              <a:defRPr sz="2000"/>
            </a:pPr>
            <a:r>
              <a:t>Importancia del ETL: La calidad de los datos y las transformaciones adecuadas son cruciales para un análisis significativo.</a:t>
            </a:r>
          </a:p>
          <a:p>
            <a:pPr>
              <a:defRPr sz="2000"/>
            </a:pPr>
            <a:r>
              <a:t>Eficiencia de Parquet: Confirmación de su idoneidad para el almacenamiento y procesamiento analítico.</a:t>
            </a:r>
          </a:p>
          <a:p>
            <a:pPr>
              <a:defRPr sz="2000"/>
            </a:pPr>
            <a:r>
              <a:t>Visualización: Esencial para comunicar hallazgos complejos de manera sencilla.</a:t>
            </a:r>
          </a:p>
          <a:p>
            <a:pPr>
              <a:defRPr sz="2000"/>
            </a:pPr>
            <a:r>
              <a:t>Relevancia: Este proyecto sienta una base sólida para abordar problemas de análisis de datos más complejos y proyectos de Big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(Opcional) Próximos Pasos y Mejoras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55000" lnSpcReduction="20000"/>
          </a:bodyPr>
          <a:lstStyle/>
          <a:p>
            <a:endParaRPr/>
          </a:p>
          <a:p>
            <a:pPr>
              <a:defRPr sz="2000" b="1"/>
            </a:pPr>
            <a:r>
              <a:t>Mirando Hacia Adelante: Posibles Evoluciones</a:t>
            </a:r>
          </a:p>
          <a:p>
            <a:pPr>
              <a:defRPr sz="2000"/>
            </a:pPr>
            <a:r>
              <a:t>Automatización Robusta:</a:t>
            </a:r>
          </a:p>
          <a:p>
            <a:pPr>
              <a:defRPr sz="2000"/>
            </a:pPr>
            <a:r>
              <a:t>Implementar orquestación de flujos de trabajo con herramientas como Apache Airflow (fuera de Colab).</a:t>
            </a:r>
          </a:p>
          <a:p>
            <a:pPr>
              <a:defRPr sz="2000"/>
            </a:pPr>
            <a:r>
              <a:t>Escalabilidad para Producción:</a:t>
            </a:r>
          </a:p>
          <a:p>
            <a:pPr>
              <a:defRPr sz="2000"/>
            </a:pPr>
            <a:r>
              <a:t>Migrar el pipeline a plataformas Spark dedicadas (ej. Databricks, AWS EMR, Google Cloud Dataproc) para manejar volúmenes de datos de producción.</a:t>
            </a:r>
          </a:p>
          <a:p>
            <a:pPr>
              <a:defRPr sz="2000"/>
            </a:pPr>
            <a:r>
              <a:t>Análisis Avanzado y Machine Learning:</a:t>
            </a:r>
          </a:p>
          <a:p>
            <a:pPr>
              <a:defRPr sz="2000"/>
            </a:pPr>
            <a:r>
              <a:t>Desarrollar modelos predictivos (ej. estimación de demanda, predicción de tiempos de viaje, detección de fraude).</a:t>
            </a:r>
          </a:p>
          <a:p>
            <a:pPr>
              <a:defRPr sz="2000"/>
            </a:pPr>
            <a:r>
              <a:t>Dashboards Interactivos:</a:t>
            </a:r>
          </a:p>
          <a:p>
            <a:pPr>
              <a:defRPr sz="2000"/>
            </a:pPr>
            <a:r>
              <a:t>Crear dashboards dinámicos y explorables con herramientas como Plotly Dash, Streamlit o Tableau/Power BI (conectándose a los datos procesados).</a:t>
            </a:r>
          </a:p>
          <a:p>
            <a:pPr>
              <a:defRPr sz="2000"/>
            </a:pPr>
            <a:r>
              <a:t>Enriquecimiento de Datos:</a:t>
            </a:r>
          </a:p>
          <a:p>
            <a:pPr>
              <a:defRPr sz="2000"/>
            </a:pPr>
            <a:r>
              <a:t>Integrar datos geográficos de zonas de taxi para análisis espaciales más detallados.</a:t>
            </a:r>
          </a:p>
          <a:p>
            <a:pPr>
              <a:defRPr sz="2000"/>
            </a:pPr>
            <a:r>
              <a:t>Cruzar con datos meteorológicos o de eventos para encontrar correlaciones.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y Respuestas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2000" b="1"/>
            </a:pPr>
            <a:r>
              <a:t>¿Preguntas?</a:t>
            </a:r>
          </a:p>
          <a:p>
            <a:pPr>
              <a:defRPr sz="2000"/>
            </a:pPr>
            <a:r>
              <a:t>(Dejar espacio para interacción con la audiencia)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Agradecimiento / Contacto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2000" b="1"/>
            </a:pPr>
            <a:r>
              <a:t>¡Gracias!</a:t>
            </a:r>
          </a:p>
          <a:p>
            <a:pPr>
              <a:defRPr sz="2000"/>
            </a:pPr>
            <a:r>
              <a:t>Mensaje: Agradecimiento a la audiencia por su tiempo y atención.</a:t>
            </a:r>
          </a:p>
          <a:p>
            <a:pPr>
              <a:defRPr sz="2000"/>
            </a:pPr>
            <a:r>
              <a:t>(Opcional) Información de Contacto:</a:t>
            </a:r>
          </a:p>
          <a:p>
            <a:pPr>
              <a:defRPr sz="2000"/>
            </a:pPr>
            <a:r>
              <a:t>Nombre</a:t>
            </a:r>
          </a:p>
          <a:p>
            <a:pPr>
              <a:defRPr sz="2000"/>
            </a:pPr>
            <a:r>
              <a:t>Email / Perfil de LinkedIn / Repositorio del Proyecto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Título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3815C-0093-1967-BEFC-DFA1B6ABC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9995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s-ES" sz="2500">
                <a:solidFill>
                  <a:srgbClr val="EBEBEB"/>
                </a:solidFill>
              </a:rPr>
              <a:t>Introducción y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C3E8B-83C7-1F25-AF9F-1963A62BB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82660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Objetivos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1CD12-C2A3-ADC3-8418-7219E7948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7373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ñales luminosas del tráfico por la noche">
            <a:extLst>
              <a:ext uri="{FF2B5EF4-FFF2-40B4-BE49-F238E27FC236}">
                <a16:creationId xmlns:a16="http://schemas.microsoft.com/office/drawing/2014/main" id="{4DA69FE9-E67C-0C55-E21A-98F9D0DBA3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19" r="898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500">
                <a:solidFill>
                  <a:schemeClr val="tx1"/>
                </a:solidFill>
              </a:rPr>
              <a:t>Caso Empresarial / Problema a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6619244" cy="3416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 sz="2000" b="1"/>
            </a:pPr>
            <a:r>
              <a:rPr lang="es-ES" sz="1000">
                <a:solidFill>
                  <a:schemeClr val="tx1"/>
                </a:solidFill>
              </a:rPr>
              <a:t>El Desafío Empresarial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Contexto: Una empresa de transporte de taxis en Nueva York.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Dispone de grandes volúmenes de datos históricos de viajes.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Necesita modernizar su análisis de datos para mejorar la toma de decisiones.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Necesidades Clave: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Ingesta Eficiente: Procesar archivos mensuales de datos de viajes (formatos Parquet).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Datos Confiables: Limpiar y estandarizar los datos (fechas, ubicaciones, tarifas).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Insights Accionables: Entender patrones de demanda (horas pico, zonas populares), eficiencia de tarifas, comportamiento de los pasajeros.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1000">
                <a:solidFill>
                  <a:schemeClr val="tx1"/>
                </a:solidFill>
              </a:rPr>
              <a:t>Almacenamiento Optimizado: Guardar los datos procesados para análisis futuros.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idad de disco duro con forma de nube con cables">
            <a:extLst>
              <a:ext uri="{FF2B5EF4-FFF2-40B4-BE49-F238E27FC236}">
                <a16:creationId xmlns:a16="http://schemas.microsoft.com/office/drawing/2014/main" id="{1853DD79-93F0-4716-D544-D22EF13D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23667" r="1" b="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s-ES"/>
              <a:t>Arquitectura y Herramientas Utilizadas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>
            <a:normAutofit/>
          </a:bodyPr>
          <a:lstStyle/>
          <a:p>
            <a:pPr marL="457207" lvl="1" indent="0">
              <a:lnSpc>
                <a:spcPct val="90000"/>
              </a:lnSpc>
              <a:buNone/>
              <a:defRPr sz="1800"/>
            </a:pPr>
            <a:endParaRPr lang="es-ES" sz="500" dirty="0"/>
          </a:p>
          <a:p>
            <a:pPr marL="457207" lvl="1" indent="0">
              <a:lnSpc>
                <a:spcPct val="90000"/>
              </a:lnSpc>
              <a:buNone/>
              <a:defRPr sz="1800"/>
            </a:pPr>
            <a:r>
              <a:rPr lang="es-ES" sz="500" dirty="0"/>
              <a:t>Hecho en </a:t>
            </a:r>
            <a:r>
              <a:rPr lang="es-ES" sz="500" dirty="0" err="1"/>
              <a:t>databricks</a:t>
            </a:r>
            <a:r>
              <a:rPr lang="es-ES" sz="500" dirty="0"/>
              <a:t> y Google </a:t>
            </a:r>
            <a:r>
              <a:rPr lang="es-ES" sz="500" dirty="0" err="1"/>
              <a:t>collab</a:t>
            </a:r>
            <a:endParaRPr lang="es-ES" sz="500" dirty="0"/>
          </a:p>
          <a:p>
            <a:pPr lvl="1">
              <a:lnSpc>
                <a:spcPct val="90000"/>
              </a:lnSpc>
              <a:defRPr sz="1800"/>
            </a:pPr>
            <a:r>
              <a:rPr lang="es-ES" sz="500" dirty="0"/>
              <a:t>Ventajas: Interactivo, sin configuración local compleja, ideal para prototipado y aprendizaje.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Motor de Procesamiento: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Apache </a:t>
            </a:r>
            <a:r>
              <a:rPr lang="es-ES" sz="500" dirty="0" err="1"/>
              <a:t>Spark</a:t>
            </a:r>
            <a:r>
              <a:rPr lang="es-ES" sz="500" dirty="0"/>
              <a:t> (vía </a:t>
            </a:r>
            <a:r>
              <a:rPr lang="es-ES" sz="500" dirty="0" err="1"/>
              <a:t>PySpark</a:t>
            </a:r>
            <a:r>
              <a:rPr lang="es-ES" sz="500" dirty="0"/>
              <a:t>): Framework de computación distribuida para Big Data.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s-ES" sz="500" dirty="0"/>
              <a:t>Fortalezas: Escalabilidad, velocidad, procesamiento en memoria.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Lenguaje: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Python 3.x: Versátil y con un rico ecosistema de librerías.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Librerías </a:t>
            </a:r>
            <a:r>
              <a:rPr lang="es-ES" sz="500" dirty="0" err="1"/>
              <a:t>PySpark</a:t>
            </a:r>
            <a:r>
              <a:rPr lang="es-ES" sz="500" dirty="0"/>
              <a:t> Esenciales: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</a:t>
            </a:r>
            <a:r>
              <a:rPr lang="es-ES" sz="500" dirty="0" err="1"/>
              <a:t>SparkSession</a:t>
            </a:r>
            <a:r>
              <a:rPr lang="es-ES" sz="500" dirty="0"/>
              <a:t>`: Punto de entrada a la funcionalidad de </a:t>
            </a:r>
            <a:r>
              <a:rPr lang="es-ES" sz="500" dirty="0" err="1"/>
              <a:t>Spark</a:t>
            </a:r>
            <a:r>
              <a:rPr lang="es-ES" sz="500" dirty="0"/>
              <a:t>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</a:t>
            </a:r>
            <a:r>
              <a:rPr lang="es-ES" sz="500" dirty="0" err="1"/>
              <a:t>DataFrame</a:t>
            </a:r>
            <a:r>
              <a:rPr lang="es-ES" sz="500" dirty="0"/>
              <a:t> API`: Para manipulación de datos estructurados.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</a:t>
            </a:r>
            <a:r>
              <a:rPr lang="es-ES" sz="500" dirty="0" err="1"/>
              <a:t>pyspark.sql.functions</a:t>
            </a:r>
            <a:r>
              <a:rPr lang="es-ES" sz="500" dirty="0"/>
              <a:t>`: Amplia gama de funciones para transformaciones.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Otras Librerías Python: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</a:t>
            </a:r>
            <a:r>
              <a:rPr lang="es-ES" sz="500" dirty="0" err="1"/>
              <a:t>findspark</a:t>
            </a:r>
            <a:r>
              <a:rPr lang="es-ES" sz="500" dirty="0"/>
              <a:t>`: Localización de </a:t>
            </a:r>
            <a:r>
              <a:rPr lang="es-ES" sz="500" dirty="0" err="1"/>
              <a:t>Spark</a:t>
            </a:r>
            <a:r>
              <a:rPr lang="es-ES" sz="500" dirty="0"/>
              <a:t>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`os`, `</a:t>
            </a:r>
            <a:r>
              <a:rPr lang="es-ES" sz="500" dirty="0" err="1"/>
              <a:t>urllib.request</a:t>
            </a:r>
            <a:r>
              <a:rPr lang="es-ES" sz="500" dirty="0"/>
              <a:t>`, `</a:t>
            </a:r>
            <a:r>
              <a:rPr lang="es-ES" sz="500" dirty="0" err="1"/>
              <a:t>json</a:t>
            </a:r>
            <a:r>
              <a:rPr lang="es-ES" sz="500" dirty="0"/>
              <a:t>`: Utilidades para manejo de archivos y datos.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Visualización (en </a:t>
            </a:r>
            <a:r>
              <a:rPr lang="es-ES" sz="500" dirty="0" err="1"/>
              <a:t>Colab</a:t>
            </a:r>
            <a:r>
              <a:rPr lang="es-ES" sz="500" dirty="0"/>
              <a:t>):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`</a:t>
            </a:r>
            <a:r>
              <a:rPr lang="es-ES" sz="500" dirty="0" err="1"/>
              <a:t>Matplotlib</a:t>
            </a:r>
            <a:r>
              <a:rPr lang="es-ES" sz="500" dirty="0"/>
              <a:t>`, `</a:t>
            </a:r>
            <a:r>
              <a:rPr lang="es-ES" sz="500" dirty="0" err="1"/>
              <a:t>Seaborn</a:t>
            </a:r>
            <a:r>
              <a:rPr lang="es-ES" sz="500" dirty="0"/>
              <a:t>`, `</a:t>
            </a:r>
            <a:r>
              <a:rPr lang="es-ES" sz="500" dirty="0" err="1"/>
              <a:t>Plotly</a:t>
            </a:r>
            <a:r>
              <a:rPr lang="es-ES" sz="500" dirty="0"/>
              <a:t>`: Para generar gráficos y </a:t>
            </a:r>
            <a:r>
              <a:rPr lang="es-ES" sz="500" dirty="0" err="1"/>
              <a:t>dashboards</a:t>
            </a:r>
            <a:r>
              <a:rPr lang="es-ES" sz="500" dirty="0"/>
              <a:t>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/>
              <a:t>Formato de Datos: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500" dirty="0" err="1"/>
              <a:t>Parquet</a:t>
            </a:r>
            <a:r>
              <a:rPr lang="es-ES" sz="500" dirty="0"/>
              <a:t>: Formato columnar optimizado para almacenamiento y rendimiento en </a:t>
            </a:r>
            <a:r>
              <a:rPr lang="es-ES" sz="500" dirty="0" err="1"/>
              <a:t>Spark</a:t>
            </a:r>
            <a:r>
              <a:rPr lang="es-ES" sz="500"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s-ES"/>
              <a:t>Flujo de Trabajo ETL - Extracción (E)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s-ES" sz="800" dirty="0"/>
          </a:p>
          <a:p>
            <a:pPr>
              <a:lnSpc>
                <a:spcPct val="90000"/>
              </a:lnSpc>
              <a:defRPr sz="2000" b="1"/>
            </a:pPr>
            <a:r>
              <a:rPr lang="es-ES" sz="800" dirty="0"/>
              <a:t>Flujo ETL - Paso 1: Extracción de Datos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1.  Definición de </a:t>
            </a:r>
            <a:r>
              <a:rPr lang="es-ES" sz="800" dirty="0" err="1"/>
              <a:t>URLs</a:t>
            </a:r>
            <a:r>
              <a:rPr lang="es-ES" sz="800" dirty="0"/>
              <a:t>: Se especifica una lista de archivos </a:t>
            </a:r>
            <a:r>
              <a:rPr lang="es-ES" sz="800" dirty="0" err="1"/>
              <a:t>Parquet</a:t>
            </a:r>
            <a:r>
              <a:rPr lang="es-ES" sz="800" dirty="0"/>
              <a:t> a procesar.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2.  Descarga: Los archivos se descargan desde las </a:t>
            </a:r>
            <a:r>
              <a:rPr lang="es-ES" sz="800" dirty="0" err="1"/>
              <a:t>URLs</a:t>
            </a:r>
            <a:r>
              <a:rPr lang="es-ES" sz="800" dirty="0"/>
              <a:t> al sistema de archivos local de </a:t>
            </a:r>
            <a:r>
              <a:rPr lang="es-ES" sz="800" dirty="0" err="1"/>
              <a:t>Colab</a:t>
            </a:r>
            <a:r>
              <a:rPr lang="es-ES" sz="800" dirty="0"/>
              <a:t> (ej. `/</a:t>
            </a:r>
            <a:r>
              <a:rPr lang="es-ES" sz="800" dirty="0" err="1"/>
              <a:t>content</a:t>
            </a:r>
            <a:r>
              <a:rPr lang="es-ES" sz="800" dirty="0"/>
              <a:t>/data/`).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3.  Lectura con </a:t>
            </a:r>
            <a:r>
              <a:rPr lang="es-ES" sz="800" dirty="0" err="1"/>
              <a:t>Spark</a:t>
            </a:r>
            <a:r>
              <a:rPr lang="es-ES" sz="800" dirty="0"/>
              <a:t>: Se leen los archivos </a:t>
            </a:r>
            <a:r>
              <a:rPr lang="es-ES" sz="800" dirty="0" err="1"/>
              <a:t>Parquet</a:t>
            </a:r>
            <a:r>
              <a:rPr lang="es-ES" sz="800" dirty="0"/>
              <a:t> descargados en un </a:t>
            </a:r>
            <a:r>
              <a:rPr lang="es-ES" sz="800" dirty="0" err="1"/>
              <a:t>DataFrame</a:t>
            </a:r>
            <a:r>
              <a:rPr lang="es-ES" sz="800" dirty="0"/>
              <a:t> de </a:t>
            </a:r>
            <a:r>
              <a:rPr lang="es-ES" sz="800" dirty="0" err="1"/>
              <a:t>Spark</a:t>
            </a:r>
            <a:r>
              <a:rPr lang="es-ES" sz="800" dirty="0"/>
              <a:t>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Verificación Inicial: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`</a:t>
            </a:r>
            <a:r>
              <a:rPr lang="es-ES" sz="800" dirty="0" err="1"/>
              <a:t>df.printSchema</a:t>
            </a:r>
            <a:r>
              <a:rPr lang="es-ES" sz="800" dirty="0"/>
              <a:t>()`: Para entender la estructura y tipos de datos.</a:t>
            </a:r>
          </a:p>
          <a:p>
            <a:pPr>
              <a:lnSpc>
                <a:spcPct val="90000"/>
              </a:lnSpc>
              <a:defRPr sz="2000"/>
            </a:pPr>
            <a:r>
              <a:rPr lang="es-ES" sz="800" dirty="0"/>
              <a:t>`</a:t>
            </a:r>
            <a:r>
              <a:rPr lang="es-ES" sz="800" dirty="0" err="1"/>
              <a:t>df.show</a:t>
            </a:r>
            <a:r>
              <a:rPr lang="es-ES" sz="800" dirty="0"/>
              <a:t>(5)`: Para visualizar una muestra de los datos.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 sz="1400" b="1"/>
            </a:pPr>
            <a:r>
              <a:rPr lang="es-ES" sz="800" dirty="0"/>
              <a:t>Ejemplo de Código: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800" dirty="0" err="1">
                <a:latin typeface="Courier New"/>
              </a:rPr>
              <a:t>parquet_files_to_download</a:t>
            </a:r>
            <a:r>
              <a:rPr lang="es-ES" sz="800" dirty="0">
                <a:latin typeface="Courier New"/>
              </a:rPr>
              <a:t> = [
            {"</a:t>
            </a:r>
            <a:r>
              <a:rPr lang="es-ES" sz="800" dirty="0" err="1">
                <a:latin typeface="Courier New"/>
              </a:rPr>
              <a:t>href</a:t>
            </a:r>
            <a:r>
              <a:rPr lang="es-ES" sz="800" dirty="0">
                <a:latin typeface="Courier New"/>
              </a:rPr>
              <a:t>": "url_a_archivo1.parquet"},
            {"</a:t>
            </a:r>
            <a:r>
              <a:rPr lang="es-ES" sz="800" dirty="0" err="1">
                <a:latin typeface="Courier New"/>
              </a:rPr>
              <a:t>href</a:t>
            </a:r>
            <a:r>
              <a:rPr lang="es-ES" sz="800" dirty="0">
                <a:latin typeface="Courier New"/>
              </a:rPr>
              <a:t>": "url_a_archivo2.parquet"}
        ]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 sz="1400" b="1"/>
            </a:pPr>
            <a:r>
              <a:rPr lang="es-ES" sz="800" dirty="0"/>
              <a:t>Ejemplo de Código: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800" dirty="0" err="1">
                <a:latin typeface="Courier New"/>
              </a:rPr>
              <a:t>import</a:t>
            </a:r>
            <a:r>
              <a:rPr lang="es-ES" sz="800" dirty="0">
                <a:latin typeface="Courier New"/>
              </a:rPr>
              <a:t> </a:t>
            </a:r>
            <a:r>
              <a:rPr lang="es-ES" sz="800" dirty="0" err="1">
                <a:latin typeface="Courier New"/>
              </a:rPr>
              <a:t>urllib.request</a:t>
            </a:r>
            <a:r>
              <a:rPr lang="es-ES" sz="800" dirty="0">
                <a:latin typeface="Courier New"/>
              </a:rPr>
              <a:t>, os
        # ... (código de bucle de descarga)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 sz="1400" b="1"/>
            </a:pPr>
            <a:r>
              <a:rPr lang="es-ES" sz="800" dirty="0"/>
              <a:t>Ejemplo de Código: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800" dirty="0" err="1">
                <a:latin typeface="Courier New"/>
              </a:rPr>
              <a:t>spark</a:t>
            </a:r>
            <a:r>
              <a:rPr lang="es-ES" sz="800" dirty="0">
                <a:latin typeface="Courier New"/>
              </a:rPr>
              <a:t> = </a:t>
            </a:r>
            <a:r>
              <a:rPr lang="es-ES" sz="800" dirty="0" err="1">
                <a:latin typeface="Courier New"/>
              </a:rPr>
              <a:t>SparkSession.builder.appName</a:t>
            </a:r>
            <a:r>
              <a:rPr lang="es-ES" sz="800" dirty="0">
                <a:latin typeface="Courier New"/>
              </a:rPr>
              <a:t>("ETL").</a:t>
            </a:r>
            <a:r>
              <a:rPr lang="es-ES" sz="800" dirty="0" err="1">
                <a:latin typeface="Courier New"/>
              </a:rPr>
              <a:t>getOrCreate</a:t>
            </a:r>
            <a:r>
              <a:rPr lang="es-ES" sz="800" dirty="0">
                <a:latin typeface="Courier New"/>
              </a:rPr>
              <a:t>()
        </a:t>
            </a:r>
            <a:r>
              <a:rPr lang="es-ES" sz="800" dirty="0" err="1">
                <a:latin typeface="Courier New"/>
              </a:rPr>
              <a:t>df</a:t>
            </a:r>
            <a:r>
              <a:rPr lang="es-ES" sz="800" dirty="0">
                <a:latin typeface="Courier New"/>
              </a:rPr>
              <a:t> = </a:t>
            </a:r>
            <a:r>
              <a:rPr lang="es-ES" sz="800" dirty="0" err="1">
                <a:latin typeface="Courier New"/>
              </a:rPr>
              <a:t>spark.read.parquet</a:t>
            </a:r>
            <a:r>
              <a:rPr lang="es-ES" sz="800" dirty="0">
                <a:latin typeface="Courier New"/>
              </a:rPr>
              <a:t>("file:///content/data/") # Lee todos los </a:t>
            </a:r>
            <a:r>
              <a:rPr lang="es-ES" sz="800" dirty="0" err="1">
                <a:latin typeface="Courier New"/>
              </a:rPr>
              <a:t>Parquet</a:t>
            </a:r>
            <a:r>
              <a:rPr lang="es-ES" sz="800" dirty="0">
                <a:latin typeface="Courier New"/>
              </a:rPr>
              <a:t> del </a:t>
            </a:r>
            <a:r>
              <a:rPr lang="es-ES" sz="800" dirty="0" err="1">
                <a:latin typeface="Courier New"/>
              </a:rPr>
              <a:t>dir</a:t>
            </a:r>
            <a:r>
              <a:rPr lang="es-ES" sz="800" dirty="0">
                <a:latin typeface="Courier New"/>
              </a:rPr>
              <a:t>
        # o </a:t>
            </a:r>
            <a:r>
              <a:rPr lang="es-ES" sz="800" dirty="0" err="1">
                <a:latin typeface="Courier New"/>
              </a:rPr>
              <a:t>df</a:t>
            </a:r>
            <a:r>
              <a:rPr lang="es-ES" sz="800" dirty="0">
                <a:latin typeface="Courier New"/>
              </a:rPr>
              <a:t> = </a:t>
            </a:r>
            <a:r>
              <a:rPr lang="es-ES" sz="800" dirty="0" err="1">
                <a:latin typeface="Courier New"/>
              </a:rPr>
              <a:t>spark.read.parquet</a:t>
            </a:r>
            <a:r>
              <a:rPr lang="es-ES" sz="800" dirty="0">
                <a:latin typeface="Courier New"/>
              </a:rPr>
              <a:t>(*</a:t>
            </a:r>
            <a:r>
              <a:rPr lang="es-ES" sz="800" dirty="0" err="1">
                <a:latin typeface="Courier New"/>
              </a:rPr>
              <a:t>list_of_file_paths</a:t>
            </a:r>
            <a:r>
              <a:rPr lang="es-ES" sz="800" dirty="0">
                <a:latin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Trabajo ETL - Transformación (T) - Parte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70000" lnSpcReduction="20000"/>
          </a:bodyPr>
          <a:lstStyle/>
          <a:p>
            <a:endParaRPr/>
          </a:p>
          <a:p>
            <a:pPr>
              <a:defRPr sz="2000" b="1"/>
            </a:pPr>
            <a:r>
              <a:t>Flujo ETL - Paso 2: Transformación de Datos (Limpieza)</a:t>
            </a:r>
          </a:p>
          <a:p>
            <a:pPr>
              <a:defRPr sz="2000"/>
            </a:pPr>
            <a:r>
              <a:t>Objetivo: Preparar y mejorar la calidad de los datos para el análisis.</a:t>
            </a:r>
          </a:p>
          <a:p>
            <a:pPr>
              <a:defRPr sz="2000"/>
            </a:pPr>
            <a:r>
              <a:t>Principales Tareas de Limpieza:</a:t>
            </a:r>
          </a:p>
          <a:p>
            <a:pPr>
              <a:defRPr sz="2000"/>
            </a:pPr>
            <a:r>
              <a:t>Manejo de Tipos de Datos:</a:t>
            </a:r>
          </a:p>
          <a:p>
            <a:pPr lvl="1">
              <a:defRPr sz="1800"/>
            </a:pPr>
            <a:r>
              <a:t>Conversión de columnas de fecha/hora a formato `Timestamp`.</a:t>
            </a:r>
          </a:p>
          <a:p>
            <a:pPr lvl="1">
              <a:defRPr sz="1800"/>
            </a:pPr>
            <a:r>
              <a:t>Asegurar que las columnas numéricas (tarifas, distancias) tengan tipos adecuados (ej. `DoubleType`, `IntegerType`).</a:t>
            </a:r>
          </a:p>
          <a:p>
            <a:pPr>
              <a:defRPr sz="2000"/>
            </a:pPr>
            <a:r>
              <a:t>Manejo de Valores Nulos/Faltantes:</a:t>
            </a:r>
          </a:p>
          <a:p>
            <a:pPr lvl="1">
              <a:defRPr sz="1800"/>
            </a:pPr>
            <a:r>
              <a:t>Identificación: `df.select([count(when(isnull(c), c)).alias(c) for c in df.columns]).show()`</a:t>
            </a:r>
          </a:p>
          <a:p>
            <a:pPr lvl="1">
              <a:defRPr sz="1800"/>
            </a:pPr>
            <a:r>
              <a:t>Estrategias: Eliminar filas con nulos en columnas críticas (`df.na.drop()`) o imputar valores si es apropiado.</a:t>
            </a:r>
          </a:p>
          <a:p>
            <a:pPr>
              <a:spcBef>
                <a:spcPts val="1200"/>
              </a:spcBef>
              <a:defRPr sz="1400" b="1"/>
            </a:pPr>
            <a:r>
              <a:t>Ejemplo de Código:</a:t>
            </a:r>
          </a:p>
          <a:p>
            <a:pPr>
              <a:spcBef>
                <a:spcPts val="600"/>
              </a:spcBef>
            </a:pPr>
            <a:r>
              <a:rPr sz="1000">
                <a:latin typeface="Courier New"/>
              </a:rPr>
              <a:t>from pyspark.sql.functions import to_timestamp, col
        df = df.withColumn("pickup_datetime", to_timestamp(col("tpep_pickup_datetime")))
        df = df.withColumn("fare_amount", col("fare_amount").cast("double"))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Flujo</a:t>
            </a:r>
            <a:r>
              <a:rPr dirty="0"/>
              <a:t> de </a:t>
            </a:r>
            <a:r>
              <a:rPr dirty="0" err="1"/>
              <a:t>Trabajo</a:t>
            </a:r>
            <a:r>
              <a:rPr dirty="0"/>
              <a:t> ETL - </a:t>
            </a:r>
            <a:r>
              <a:rPr dirty="0" err="1"/>
              <a:t>Transformación</a:t>
            </a:r>
            <a:r>
              <a:rPr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548" y="1876205"/>
            <a:ext cx="6711654" cy="4195481"/>
          </a:xfrm>
        </p:spPr>
        <p:txBody>
          <a:bodyPr wrap="square">
            <a:normAutofit fontScale="700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Filtrado</a:t>
            </a:r>
            <a:r>
              <a:rPr dirty="0"/>
              <a:t> de Datos:</a:t>
            </a:r>
          </a:p>
          <a:p>
            <a:pPr>
              <a:defRPr sz="2000"/>
            </a:pPr>
            <a:r>
              <a:rPr dirty="0" err="1"/>
              <a:t>Eliminar</a:t>
            </a:r>
            <a:r>
              <a:rPr dirty="0"/>
              <a:t> </a:t>
            </a:r>
            <a:r>
              <a:rPr dirty="0" err="1"/>
              <a:t>registros</a:t>
            </a:r>
            <a:r>
              <a:rPr dirty="0"/>
              <a:t> que no </a:t>
            </a:r>
            <a:r>
              <a:rPr dirty="0" err="1"/>
              <a:t>cumplen</a:t>
            </a:r>
            <a:r>
              <a:rPr dirty="0"/>
              <a:t> con </a:t>
            </a:r>
            <a:r>
              <a:rPr dirty="0" err="1"/>
              <a:t>criterios</a:t>
            </a:r>
            <a:r>
              <a:rPr dirty="0"/>
              <a:t> </a:t>
            </a:r>
            <a:r>
              <a:rPr dirty="0" err="1"/>
              <a:t>lógicos</a:t>
            </a:r>
            <a:r>
              <a:rPr dirty="0"/>
              <a:t> o de </a:t>
            </a:r>
            <a:r>
              <a:rPr dirty="0" err="1"/>
              <a:t>negocio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Ejemplos</a:t>
            </a:r>
            <a:r>
              <a:rPr dirty="0"/>
              <a:t>:</a:t>
            </a:r>
          </a:p>
          <a:p>
            <a:pPr lvl="1">
              <a:defRPr sz="1800"/>
            </a:pPr>
            <a:r>
              <a:rPr dirty="0"/>
              <a:t>Viajes con </a:t>
            </a:r>
            <a:r>
              <a:rPr dirty="0" err="1"/>
              <a:t>distancia</a:t>
            </a:r>
            <a:r>
              <a:rPr dirty="0"/>
              <a:t> o </a:t>
            </a:r>
            <a:r>
              <a:rPr dirty="0" err="1"/>
              <a:t>tarifa</a:t>
            </a:r>
            <a:r>
              <a:rPr dirty="0"/>
              <a:t> cero o </a:t>
            </a:r>
            <a:r>
              <a:rPr dirty="0" err="1"/>
              <a:t>negativa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pasajeros</a:t>
            </a:r>
            <a:r>
              <a:rPr dirty="0"/>
              <a:t> </a:t>
            </a:r>
            <a:r>
              <a:rPr dirty="0" err="1"/>
              <a:t>inválido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Duraciones</a:t>
            </a:r>
            <a:r>
              <a:rPr dirty="0"/>
              <a:t> de </a:t>
            </a:r>
            <a:r>
              <a:rPr dirty="0" err="1"/>
              <a:t>viaje</a:t>
            </a:r>
            <a:r>
              <a:rPr dirty="0"/>
              <a:t> </a:t>
            </a:r>
            <a:r>
              <a:rPr dirty="0" err="1"/>
              <a:t>anómalas</a:t>
            </a:r>
            <a:r>
              <a:rPr dirty="0"/>
              <a:t> (</a:t>
            </a:r>
            <a:r>
              <a:rPr dirty="0" err="1"/>
              <a:t>demasiado</a:t>
            </a:r>
            <a:r>
              <a:rPr dirty="0"/>
              <a:t> </a:t>
            </a:r>
            <a:r>
              <a:rPr dirty="0" err="1"/>
              <a:t>cortas</a:t>
            </a:r>
            <a:r>
              <a:rPr dirty="0"/>
              <a:t> o </a:t>
            </a:r>
            <a:r>
              <a:rPr dirty="0" err="1"/>
              <a:t>largas</a:t>
            </a:r>
            <a:r>
              <a:rPr dirty="0"/>
              <a:t>).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>
                <a:latin typeface="Courier New"/>
              </a:rPr>
              <a:t>from </a:t>
            </a:r>
            <a:r>
              <a:rPr sz="1000" dirty="0" err="1">
                <a:latin typeface="Courier New"/>
              </a:rPr>
              <a:t>pyspark.sql.functions</a:t>
            </a:r>
            <a:r>
              <a:rPr sz="1000" dirty="0">
                <a:latin typeface="Courier New"/>
              </a:rPr>
              <a:t> import year, month, </a:t>
            </a:r>
            <a:r>
              <a:rPr sz="1000" dirty="0" err="1">
                <a:latin typeface="Courier New"/>
              </a:rPr>
              <a:t>dayofmonth</a:t>
            </a:r>
            <a:r>
              <a:rPr sz="1000" dirty="0">
                <a:latin typeface="Courier New"/>
              </a:rPr>
              <a:t>, hour, </a:t>
            </a:r>
            <a:r>
              <a:rPr sz="1000" dirty="0" err="1">
                <a:latin typeface="Courier New"/>
              </a:rPr>
              <a:t>dayofweek</a:t>
            </a:r>
            <a:r>
              <a:rPr sz="1000" dirty="0">
                <a:latin typeface="Courier New"/>
              </a:rPr>
              <a:t>
            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df.withColumn</a:t>
            </a:r>
            <a:r>
              <a:rPr sz="1000" dirty="0">
                <a:latin typeface="Courier New"/>
              </a:rPr>
              <a:t>("</a:t>
            </a:r>
            <a:r>
              <a:rPr sz="1000" dirty="0" err="1">
                <a:latin typeface="Courier New"/>
              </a:rPr>
              <a:t>pickup_hour</a:t>
            </a:r>
            <a:r>
              <a:rPr sz="1000" dirty="0">
                <a:latin typeface="Courier New"/>
              </a:rPr>
              <a:t>", hour(col("</a:t>
            </a:r>
            <a:r>
              <a:rPr sz="1000" dirty="0" err="1">
                <a:latin typeface="Courier New"/>
              </a:rPr>
              <a:t>pickup_datetime</a:t>
            </a:r>
            <a:r>
              <a:rPr sz="1000" dirty="0">
                <a:latin typeface="Courier New"/>
              </a:rPr>
              <a:t>")))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df.withColumn</a:t>
            </a:r>
            <a:r>
              <a:rPr sz="1000" dirty="0">
                <a:latin typeface="Courier New"/>
              </a:rPr>
              <a:t>("</a:t>
            </a:r>
            <a:r>
              <a:rPr sz="1000" dirty="0" err="1">
                <a:latin typeface="Courier New"/>
              </a:rPr>
              <a:t>trip_duration_minutes</a:t>
            </a:r>
            <a:r>
              <a:rPr sz="1000" dirty="0">
                <a:latin typeface="Courier New"/>
              </a:rPr>
              <a:t>", 
                               (col("</a:t>
            </a:r>
            <a:r>
              <a:rPr sz="1000" dirty="0" err="1">
                <a:latin typeface="Courier New"/>
              </a:rPr>
              <a:t>dropoff_datetime</a:t>
            </a:r>
            <a:r>
              <a:rPr sz="1000" dirty="0">
                <a:latin typeface="Courier New"/>
              </a:rPr>
              <a:t>").cast("long") - col("</a:t>
            </a:r>
            <a:r>
              <a:rPr sz="1000" dirty="0" err="1">
                <a:latin typeface="Courier New"/>
              </a:rPr>
              <a:t>pickup_datetime</a:t>
            </a:r>
            <a:r>
              <a:rPr sz="1000" dirty="0">
                <a:latin typeface="Courier New"/>
              </a:rPr>
              <a:t>").cast("long")) / 60)</a:t>
            </a:r>
          </a:p>
          <a:p>
            <a:pPr>
              <a:spcBef>
                <a:spcPts val="1200"/>
              </a:spcBef>
              <a:defRPr sz="1400" b="1"/>
            </a:pPr>
            <a:r>
              <a:rPr dirty="0" err="1"/>
              <a:t>Ejemplo</a:t>
            </a:r>
            <a:r>
              <a:rPr dirty="0"/>
              <a:t> de Código:</a:t>
            </a:r>
          </a:p>
          <a:p>
            <a:pPr>
              <a:spcBef>
                <a:spcPts val="600"/>
              </a:spcBef>
            </a:pPr>
            <a:r>
              <a:rPr sz="1000" dirty="0" err="1">
                <a:latin typeface="Courier New"/>
              </a:rPr>
              <a:t>df_filtered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df.filter</a:t>
            </a:r>
            <a:r>
              <a:rPr sz="1000" dirty="0">
                <a:latin typeface="Courier New"/>
              </a:rPr>
              <a:t>((col("</a:t>
            </a:r>
            <a:r>
              <a:rPr sz="1000" dirty="0" err="1">
                <a:latin typeface="Courier New"/>
              </a:rPr>
              <a:t>trip_distance</a:t>
            </a:r>
            <a:r>
              <a:rPr sz="1000" dirty="0">
                <a:latin typeface="Courier New"/>
              </a:rPr>
              <a:t>") &gt; 0) &amp; 
                                (col("</a:t>
            </a:r>
            <a:r>
              <a:rPr sz="1000" dirty="0" err="1">
                <a:latin typeface="Courier New"/>
              </a:rPr>
              <a:t>fare_amount</a:t>
            </a:r>
            <a:r>
              <a:rPr sz="1000" dirty="0">
                <a:latin typeface="Courier New"/>
              </a:rPr>
              <a:t>") &gt; 0) &amp; 
                                (col("</a:t>
            </a:r>
            <a:r>
              <a:rPr sz="1000" dirty="0" err="1">
                <a:latin typeface="Courier New"/>
              </a:rPr>
              <a:t>passenger_count</a:t>
            </a:r>
            <a:r>
              <a:rPr sz="1000" dirty="0">
                <a:latin typeface="Courier New"/>
              </a:rPr>
              <a:t>") &gt; 0) &amp; 
                                (col("</a:t>
            </a:r>
            <a:r>
              <a:rPr sz="1000" dirty="0" err="1">
                <a:latin typeface="Courier New"/>
              </a:rPr>
              <a:t>trip_duration_minutes</a:t>
            </a:r>
            <a:r>
              <a:rPr sz="1000" dirty="0">
                <a:latin typeface="Courier New"/>
              </a:rPr>
              <a:t>") &gt; 1) &amp; (col("</a:t>
            </a:r>
            <a:r>
              <a:rPr sz="1000" dirty="0" err="1">
                <a:latin typeface="Courier New"/>
              </a:rPr>
              <a:t>trip_duration_minutes</a:t>
            </a:r>
            <a:r>
              <a:rPr sz="1000" dirty="0">
                <a:latin typeface="Courier New"/>
              </a:rPr>
              <a:t>") &lt; 360))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2241</Words>
  <Application>Microsoft Office PowerPoint</Application>
  <PresentationFormat>Presentación en pantalla (4:3)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Century Gothic</vt:lpstr>
      <vt:lpstr>Courier New</vt:lpstr>
      <vt:lpstr>Wingdings 3</vt:lpstr>
      <vt:lpstr>Ion</vt:lpstr>
      <vt:lpstr>NYC Taxi ETL</vt:lpstr>
      <vt:lpstr>Título</vt:lpstr>
      <vt:lpstr>Introducción y Agenda</vt:lpstr>
      <vt:lpstr>Objetivos del Proyecto</vt:lpstr>
      <vt:lpstr>Caso Empresarial / Problema a Resolver</vt:lpstr>
      <vt:lpstr>Arquitectura y Herramientas Utilizadas</vt:lpstr>
      <vt:lpstr>Flujo de Trabajo ETL - Extracción (E)</vt:lpstr>
      <vt:lpstr>Flujo de Trabajo ETL - Transformación (T) - Parte 1</vt:lpstr>
      <vt:lpstr>Flujo de Trabajo ETL - Transformación </vt:lpstr>
      <vt:lpstr>Flujo de Trabajo ETL - Carga (L)</vt:lpstr>
      <vt:lpstr>Resultados Clave y Visualizaciones - Agregaciones</vt:lpstr>
      <vt:lpstr>Resultados Clave y Visualizaciones - Gráficos</vt:lpstr>
      <vt:lpstr>Desafíos y Soluciones</vt:lpstr>
      <vt:lpstr>Conclusiones y Aprendizajes</vt:lpstr>
      <vt:lpstr>(Opcional) Próximos Pasos y Mejoras Futuras</vt:lpstr>
      <vt:lpstr>Preguntas y Respuestas</vt:lpstr>
      <vt:lpstr>Agradecimiento / Contacto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angel garcia ulloa</dc:creator>
  <cp:keywords/>
  <dc:description>generated using python-pptx</dc:description>
  <cp:lastModifiedBy>luis angel garcia ulloa</cp:lastModifiedBy>
  <cp:revision>2</cp:revision>
  <dcterms:created xsi:type="dcterms:W3CDTF">2013-01-27T09:14:16Z</dcterms:created>
  <dcterms:modified xsi:type="dcterms:W3CDTF">2025-05-07T00:15:51Z</dcterms:modified>
  <cp:category/>
</cp:coreProperties>
</file>