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49025" y="190800"/>
            <a:ext cx="1320600" cy="13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Main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</a:t>
            </a:r>
            <a:r>
              <a:rPr lang="en" sz="700"/>
              <a:t>ocation: Hashtable, </a:t>
            </a:r>
            <a:r>
              <a:rPr lang="en" sz="700"/>
              <a:t>userInput: Scanner, userResponse: String, attackMethod: String, stillPlaying: Boolean, inventory: ArrayList; itemLocation: Hashtable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main();</a:t>
            </a:r>
            <a:endParaRPr sz="700"/>
          </a:p>
        </p:txBody>
      </p:sp>
      <p:sp>
        <p:nvSpPr>
          <p:cNvPr id="55" name="Google Shape;55;p13"/>
          <p:cNvSpPr/>
          <p:nvPr/>
        </p:nvSpPr>
        <p:spPr>
          <a:xfrm>
            <a:off x="537388" y="1875775"/>
            <a:ext cx="1320600" cy="10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Item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</a:t>
            </a:r>
            <a:r>
              <a:rPr lang="en" sz="1000"/>
              <a:t>ame: String, description: String, getName();, getDescription();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829800" y="192650"/>
            <a:ext cx="2190000" cy="12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Player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r>
              <a:rPr lang="en" sz="800"/>
              <a:t>ealth: int, decreaseHealth();, getHealth();, die();, addItemToInventory(item);, removeItemFromInventory(item);, hasItemInInventory(boolean);</a:t>
            </a:r>
            <a:endParaRPr sz="800"/>
          </a:p>
        </p:txBody>
      </p:sp>
      <p:sp>
        <p:nvSpPr>
          <p:cNvPr id="57" name="Google Shape;57;p13"/>
          <p:cNvSpPr/>
          <p:nvPr/>
        </p:nvSpPr>
        <p:spPr>
          <a:xfrm>
            <a:off x="7124050" y="150900"/>
            <a:ext cx="1901100" cy="165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DemonRoom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attributes/operations from Room, sawIntro: boolean, isDefeated: boolean, javaelithHealth: int, possibleSaltDamage &amp; possibleSpearDamage &amp; possibleFireDamage &amp; possibleHolyEffect &amp; possibleCandleDamage &amp; possibleDamagetoPlayer: Lists,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saltLeft &amp; holyWaterLeft: int, random Random, attack();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264150" y="3469425"/>
            <a:ext cx="1320600" cy="10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SuppliesRoom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attributes/operations from Room, salt &amp; matches &amp; bottle item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587925" y="3318000"/>
            <a:ext cx="1320600" cy="11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PuzzleRoom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attributes/operations from Room, solved boolean, scanner scanner, interact();</a:t>
            </a:r>
            <a:endParaRPr sz="1200"/>
          </a:p>
        </p:txBody>
      </p:sp>
      <p:sp>
        <p:nvSpPr>
          <p:cNvPr id="60" name="Google Shape;60;p13"/>
          <p:cNvSpPr/>
          <p:nvPr/>
        </p:nvSpPr>
        <p:spPr>
          <a:xfrm>
            <a:off x="3911700" y="3318000"/>
            <a:ext cx="1320600" cy="10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RocksRoom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attributes/operations from Room, climbedRocks &amp; turnedNorth boolean, skull item, climbedRocks();</a:t>
            </a:r>
            <a:endParaRPr sz="800"/>
          </a:p>
        </p:txBody>
      </p:sp>
      <p:sp>
        <p:nvSpPr>
          <p:cNvPr id="61" name="Google Shape;61;p13"/>
          <p:cNvSpPr/>
          <p:nvPr/>
        </p:nvSpPr>
        <p:spPr>
          <a:xfrm>
            <a:off x="2072200" y="3318000"/>
            <a:ext cx="1687200" cy="12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FightRoom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attributes/operations from Room,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isDefeated: boolean, cultMemberHealth: int, random: Random, possibleDamageToFoe: List, possibleDamageToPlayer: List, spear: item, attack()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343675" y="3318000"/>
            <a:ext cx="1514400" cy="10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PuddleRoom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attributes/operations from Room, accessCard &amp; cultRobe item, turnedEast &amp; filledBottle boolean, fillBottle(item);</a:t>
            </a:r>
            <a:endParaRPr sz="800"/>
          </a:p>
        </p:txBody>
      </p:sp>
      <p:sp>
        <p:nvSpPr>
          <p:cNvPr id="63" name="Google Shape;63;p13"/>
          <p:cNvSpPr/>
          <p:nvPr/>
        </p:nvSpPr>
        <p:spPr>
          <a:xfrm>
            <a:off x="5421263" y="192650"/>
            <a:ext cx="1320600" cy="12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BookRoom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</a:t>
            </a:r>
            <a:r>
              <a:rPr lang="en" sz="700"/>
              <a:t>ttributes/operations from Room, tryScan &amp; leftRoom: Boolean, candle &amp; note: item,  swipeCard(), interact();</a:t>
            </a:r>
            <a:endParaRPr sz="700"/>
          </a:p>
        </p:txBody>
      </p:sp>
      <p:sp>
        <p:nvSpPr>
          <p:cNvPr id="64" name="Google Shape;64;p13"/>
          <p:cNvSpPr/>
          <p:nvPr/>
        </p:nvSpPr>
        <p:spPr>
          <a:xfrm>
            <a:off x="2224550" y="1875775"/>
            <a:ext cx="1320600" cy="10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Dungeon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attributes from Room,operations from Room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3911700" y="1783400"/>
            <a:ext cx="1320600" cy="11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Room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exit(), look(), north(), south, east(), west(), up(), down(), pickUp(item), drop(item)</a:t>
            </a:r>
            <a:endParaRPr sz="900"/>
          </a:p>
        </p:txBody>
      </p:sp>
      <p:sp>
        <p:nvSpPr>
          <p:cNvPr id="66" name="Google Shape;66;p13"/>
          <p:cNvSpPr/>
          <p:nvPr/>
        </p:nvSpPr>
        <p:spPr>
          <a:xfrm>
            <a:off x="5632200" y="1875763"/>
            <a:ext cx="1320600" cy="10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SurveillanceRoom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attributes/operations from Room, watches int, watch();</a:t>
            </a:r>
            <a:endParaRPr sz="800"/>
          </a:p>
        </p:txBody>
      </p:sp>
      <p:sp>
        <p:nvSpPr>
          <p:cNvPr id="67" name="Google Shape;67;p13"/>
          <p:cNvSpPr/>
          <p:nvPr/>
        </p:nvSpPr>
        <p:spPr>
          <a:xfrm>
            <a:off x="7286000" y="2060875"/>
            <a:ext cx="1580100" cy="11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CultRoom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attributes/operations from Room, isDefeated: boolean, cultMembersHealth: int, possibleHolyEffect: List, possibleDamageToFoe: List, possibleDamageToPlayer: List, holyWaterLeft: int, attack()</a:t>
            </a:r>
            <a:endParaRPr sz="600"/>
          </a:p>
        </p:txBody>
      </p:sp>
      <p:cxnSp>
        <p:nvCxnSpPr>
          <p:cNvPr id="68" name="Google Shape;68;p13"/>
          <p:cNvCxnSpPr>
            <a:stCxn id="54" idx="1"/>
            <a:endCxn id="56" idx="3"/>
          </p:cNvCxnSpPr>
          <p:nvPr/>
        </p:nvCxnSpPr>
        <p:spPr>
          <a:xfrm rot="10800000">
            <a:off x="3019925" y="820650"/>
            <a:ext cx="6291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5" idx="0"/>
            <a:endCxn id="56" idx="2"/>
          </p:cNvCxnSpPr>
          <p:nvPr/>
        </p:nvCxnSpPr>
        <p:spPr>
          <a:xfrm rot="10800000">
            <a:off x="1924800" y="1448600"/>
            <a:ext cx="264720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 flipH="1" rot="10800000">
            <a:off x="1862300" y="2916725"/>
            <a:ext cx="20496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1" idx="0"/>
            <a:endCxn id="65" idx="2"/>
          </p:cNvCxnSpPr>
          <p:nvPr/>
        </p:nvCxnSpPr>
        <p:spPr>
          <a:xfrm flipH="1" rot="10800000">
            <a:off x="2915800" y="2941800"/>
            <a:ext cx="16563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 rot="10800000">
            <a:off x="4572000" y="2895000"/>
            <a:ext cx="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59" idx="0"/>
            <a:endCxn id="65" idx="2"/>
          </p:cNvCxnSpPr>
          <p:nvPr/>
        </p:nvCxnSpPr>
        <p:spPr>
          <a:xfrm rot="10800000">
            <a:off x="4572125" y="2941800"/>
            <a:ext cx="16761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8" idx="0"/>
          </p:cNvCxnSpPr>
          <p:nvPr/>
        </p:nvCxnSpPr>
        <p:spPr>
          <a:xfrm rot="10800000">
            <a:off x="5242150" y="2916525"/>
            <a:ext cx="26823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4" idx="3"/>
            <a:endCxn id="65" idx="1"/>
          </p:cNvCxnSpPr>
          <p:nvPr/>
        </p:nvCxnSpPr>
        <p:spPr>
          <a:xfrm flipH="1" rot="10800000">
            <a:off x="3545150" y="2362525"/>
            <a:ext cx="3666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6" idx="1"/>
            <a:endCxn id="65" idx="3"/>
          </p:cNvCxnSpPr>
          <p:nvPr/>
        </p:nvCxnSpPr>
        <p:spPr>
          <a:xfrm rot="10800000">
            <a:off x="5232300" y="2362513"/>
            <a:ext cx="3999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57" idx="1"/>
          </p:cNvCxnSpPr>
          <p:nvPr/>
        </p:nvCxnSpPr>
        <p:spPr>
          <a:xfrm flipH="1">
            <a:off x="5080150" y="979650"/>
            <a:ext cx="2043900" cy="9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3" idx="1"/>
            <a:endCxn id="65" idx="0"/>
          </p:cNvCxnSpPr>
          <p:nvPr/>
        </p:nvCxnSpPr>
        <p:spPr>
          <a:xfrm flipH="1">
            <a:off x="4571963" y="820550"/>
            <a:ext cx="8493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5254150" y="2621000"/>
            <a:ext cx="201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/>
          <p:nvPr/>
        </p:nvCxnSpPr>
        <p:spPr>
          <a:xfrm flipH="1" rot="10800000">
            <a:off x="1862300" y="2719450"/>
            <a:ext cx="20199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" name="Google Shape;81;p13"/>
          <p:cNvSpPr txBox="1"/>
          <p:nvPr/>
        </p:nvSpPr>
        <p:spPr>
          <a:xfrm>
            <a:off x="2569400" y="216900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433363" y="216900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218900" y="1871825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060600" y="1783388"/>
            <a:ext cx="605700" cy="26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24100" y="3105638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703850" y="1815400"/>
            <a:ext cx="605700" cy="26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128200" y="3180038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393500" y="216900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538300" y="0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47100" y="1664988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777050" y="3105638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309550" y="4265400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260400" y="3340313"/>
            <a:ext cx="605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260400" y="1871825"/>
            <a:ext cx="764700" cy="308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complete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