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5e2c93be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5e2c93be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5e2c93be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5e2c93be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5e2c93be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5e2c93be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 Update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Terror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Roles Finalized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Front-End: Arjun, Hemanth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Back-End: Patrick, HanJie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Test: Jackie, Ben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Designer: Kenneth, Yuefeng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CI: Jasmine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Channel in Slack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group decided to create a channel is Slack with important links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currently contains: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Recurring weekly meeting links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 Repository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Brainstorm Board link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901" y="0"/>
            <a:ext cx="70741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