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a37f7881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a37f7881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a37f7881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a37f7881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a37f7881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a37f7881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a37f7881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a37f7881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Terror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our pitch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system diagram: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2711"/>
            <a:ext cx="9144000" cy="3450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0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Brainstorm and Creation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2410"/>
            <a:ext cx="9144000" cy="436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Week plan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1059"/>
            <a:ext cx="9144001" cy="3539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Repository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to privately owned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Wiki page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