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e530287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e530287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530287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530287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Updates Channel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Progress Updates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check-ins from relevant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Updates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of our prototype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operates such that timer resets at hitting 0:00.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Pomo/break switching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reset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Toolbar at the 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List functionality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