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81813" cy="92964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5" autoAdjust="0"/>
  </p:normalViewPr>
  <p:slideViewPr>
    <p:cSldViewPr snapToGrid="0">
      <p:cViewPr>
        <p:scale>
          <a:sx n="290" d="100"/>
          <a:sy n="290" d="100"/>
        </p:scale>
        <p:origin x="4584" y="570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CA0B0-BC47-4595-B188-E988A776A5BA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2113-3A74-4D2F-8FC0-02B812A1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2113-3A74-4D2F-8FC0-02B812A134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9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527C-B8C2-4029-9D5C-E5319E7B10D6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E173-08A5-4CF3-95A4-85A0DB320F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38" Type="http://schemas.openxmlformats.org/officeDocument/2006/relationships/tags" Target="../tags/tag139.xml"/><Relationship Id="rId154" Type="http://schemas.openxmlformats.org/officeDocument/2006/relationships/tags" Target="../tags/tag155.xml"/><Relationship Id="rId159" Type="http://schemas.openxmlformats.org/officeDocument/2006/relationships/tags" Target="../tags/tag160.xml"/><Relationship Id="rId16" Type="http://schemas.openxmlformats.org/officeDocument/2006/relationships/tags" Target="../tags/tag17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28" Type="http://schemas.openxmlformats.org/officeDocument/2006/relationships/tags" Target="../tags/tag129.xml"/><Relationship Id="rId144" Type="http://schemas.openxmlformats.org/officeDocument/2006/relationships/tags" Target="../tags/tag145.xml"/><Relationship Id="rId149" Type="http://schemas.openxmlformats.org/officeDocument/2006/relationships/tags" Target="../tags/tag150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160" Type="http://schemas.openxmlformats.org/officeDocument/2006/relationships/tags" Target="../tags/tag161.xml"/><Relationship Id="rId165" Type="http://schemas.openxmlformats.org/officeDocument/2006/relationships/tags" Target="../tags/tag16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134" Type="http://schemas.openxmlformats.org/officeDocument/2006/relationships/tags" Target="../tags/tag135.xml"/><Relationship Id="rId139" Type="http://schemas.openxmlformats.org/officeDocument/2006/relationships/tags" Target="../tags/tag14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50" Type="http://schemas.openxmlformats.org/officeDocument/2006/relationships/tags" Target="../tags/tag151.xml"/><Relationship Id="rId155" Type="http://schemas.openxmlformats.org/officeDocument/2006/relationships/tags" Target="../tags/tag15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124" Type="http://schemas.openxmlformats.org/officeDocument/2006/relationships/tags" Target="../tags/tag125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45" Type="http://schemas.openxmlformats.org/officeDocument/2006/relationships/tags" Target="../tags/tag146.xml"/><Relationship Id="rId161" Type="http://schemas.openxmlformats.org/officeDocument/2006/relationships/tags" Target="../tags/tag162.xml"/><Relationship Id="rId166" Type="http://schemas.openxmlformats.org/officeDocument/2006/relationships/tags" Target="../tags/tag16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30" Type="http://schemas.openxmlformats.org/officeDocument/2006/relationships/tags" Target="../tags/tag131.xml"/><Relationship Id="rId135" Type="http://schemas.openxmlformats.org/officeDocument/2006/relationships/tags" Target="../tags/tag136.xml"/><Relationship Id="rId143" Type="http://schemas.openxmlformats.org/officeDocument/2006/relationships/tags" Target="../tags/tag144.xml"/><Relationship Id="rId148" Type="http://schemas.openxmlformats.org/officeDocument/2006/relationships/tags" Target="../tags/tag149.xml"/><Relationship Id="rId151" Type="http://schemas.openxmlformats.org/officeDocument/2006/relationships/tags" Target="../tags/tag152.xml"/><Relationship Id="rId156" Type="http://schemas.openxmlformats.org/officeDocument/2006/relationships/tags" Target="../tags/tag157.xml"/><Relationship Id="rId164" Type="http://schemas.openxmlformats.org/officeDocument/2006/relationships/tags" Target="../tags/tag16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tags" Target="../tags/tag126.xml"/><Relationship Id="rId141" Type="http://schemas.openxmlformats.org/officeDocument/2006/relationships/tags" Target="../tags/tag142.xml"/><Relationship Id="rId146" Type="http://schemas.openxmlformats.org/officeDocument/2006/relationships/tags" Target="../tags/tag147.xml"/><Relationship Id="rId167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162" Type="http://schemas.openxmlformats.org/officeDocument/2006/relationships/tags" Target="../tags/tag16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131" Type="http://schemas.openxmlformats.org/officeDocument/2006/relationships/tags" Target="../tags/tag132.xml"/><Relationship Id="rId136" Type="http://schemas.openxmlformats.org/officeDocument/2006/relationships/tags" Target="../tags/tag137.xml"/><Relationship Id="rId157" Type="http://schemas.openxmlformats.org/officeDocument/2006/relationships/tags" Target="../tags/tag158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52" Type="http://schemas.openxmlformats.org/officeDocument/2006/relationships/tags" Target="../tags/tag15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147" Type="http://schemas.openxmlformats.org/officeDocument/2006/relationships/tags" Target="../tags/tag148.xml"/><Relationship Id="rId168" Type="http://schemas.openxmlformats.org/officeDocument/2006/relationships/notesSlide" Target="../notesSlides/notesSlide1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163" Type="http://schemas.openxmlformats.org/officeDocument/2006/relationships/tags" Target="../tags/tag164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158" Type="http://schemas.openxmlformats.org/officeDocument/2006/relationships/tags" Target="../tags/tag159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3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546847" y="2819400"/>
            <a:ext cx="609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/>
                </a:solidFill>
                <a:latin typeface="+mj-lt"/>
              </a:rPr>
              <a:t>Ifetch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547491" y="162968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i_Clk</a:t>
            </a:r>
            <a:endParaRPr lang="en-US" sz="1200" dirty="0"/>
          </a:p>
        </p:txBody>
      </p:sp>
      <p:cxnSp>
        <p:nvCxnSpPr>
          <p:cNvPr id="9" name="Straight Connector 8"/>
          <p:cNvCxnSpPr>
            <a:endCxn id="4" idx="0"/>
          </p:cNvCxnSpPr>
          <p:nvPr>
            <p:custDataLst>
              <p:tags r:id="rId3"/>
            </p:custDataLst>
          </p:nvPr>
        </p:nvCxnSpPr>
        <p:spPr>
          <a:xfrm>
            <a:off x="845643" y="2212502"/>
            <a:ext cx="6004" cy="60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4"/>
            </p:custDataLst>
          </p:nvPr>
        </p:nvCxnSpPr>
        <p:spPr>
          <a:xfrm>
            <a:off x="692832" y="2121256"/>
            <a:ext cx="6415" cy="68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5"/>
            </p:custDataLst>
          </p:nvPr>
        </p:nvCxnSpPr>
        <p:spPr>
          <a:xfrm>
            <a:off x="990600" y="2514600"/>
            <a:ext cx="672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2233419" y="1676400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Internal_Reset_n</a:t>
            </a:r>
            <a:endParaRPr lang="en-US" sz="1050" dirty="0"/>
          </a:p>
        </p:txBody>
      </p:sp>
      <p:sp>
        <p:nvSpPr>
          <p:cNvPr id="15" name="TextBox 14"/>
          <p:cNvSpPr txBox="1"/>
          <p:nvPr>
            <p:custDataLst>
              <p:tags r:id="rId7"/>
            </p:custDataLst>
          </p:nvPr>
        </p:nvSpPr>
        <p:spPr>
          <a:xfrm>
            <a:off x="914400" y="2498467"/>
            <a:ext cx="6687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Hazard_Stall_IF</a:t>
            </a:r>
            <a:endParaRPr lang="en-US" sz="600" dirty="0"/>
          </a:p>
        </p:txBody>
      </p:sp>
      <p:cxnSp>
        <p:nvCxnSpPr>
          <p:cNvPr id="16" name="Straight Connector 15"/>
          <p:cNvCxnSpPr/>
          <p:nvPr>
            <p:custDataLst>
              <p:tags r:id="rId8"/>
            </p:custDataLst>
          </p:nvPr>
        </p:nvCxnSpPr>
        <p:spPr>
          <a:xfrm>
            <a:off x="1815353" y="1944168"/>
            <a:ext cx="0" cy="17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9"/>
            </p:custDataLst>
          </p:nvPr>
        </p:nvCxnSpPr>
        <p:spPr>
          <a:xfrm>
            <a:off x="685800" y="2121256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</p:cNvCxnSpPr>
          <p:nvPr>
            <p:custDataLst>
              <p:tags r:id="rId10"/>
            </p:custDataLst>
          </p:nvPr>
        </p:nvCxnSpPr>
        <p:spPr>
          <a:xfrm>
            <a:off x="2817073" y="1938010"/>
            <a:ext cx="78527" cy="27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1"/>
            </p:custDataLst>
          </p:nvPr>
        </p:nvCxnSpPr>
        <p:spPr>
          <a:xfrm>
            <a:off x="838200" y="2209800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12"/>
            </p:custDataLst>
          </p:nvPr>
        </p:nvCxnSpPr>
        <p:spPr>
          <a:xfrm>
            <a:off x="288661" y="3048000"/>
            <a:ext cx="25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>
            <p:custDataLst>
              <p:tags r:id="rId13"/>
            </p:custDataLst>
          </p:nvPr>
        </p:nvSpPr>
        <p:spPr>
          <a:xfrm>
            <a:off x="0" y="2874407"/>
            <a:ext cx="6078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Ifetch_i_Load</a:t>
            </a:r>
            <a:endParaRPr lang="en-US" sz="600" dirty="0"/>
          </a:p>
        </p:txBody>
      </p:sp>
      <p:cxnSp>
        <p:nvCxnSpPr>
          <p:cNvPr id="31" name="Straight Connector 30"/>
          <p:cNvCxnSpPr/>
          <p:nvPr>
            <p:custDataLst>
              <p:tags r:id="rId14"/>
            </p:custDataLst>
          </p:nvPr>
        </p:nvCxnSpPr>
        <p:spPr>
          <a:xfrm>
            <a:off x="288661" y="3417927"/>
            <a:ext cx="25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>
            <p:custDataLst>
              <p:tags r:id="rId15"/>
            </p:custDataLst>
          </p:nvPr>
        </p:nvSpPr>
        <p:spPr>
          <a:xfrm>
            <a:off x="-25510" y="3244334"/>
            <a:ext cx="6351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Ifetch_i_PCSrc</a:t>
            </a:r>
            <a:endParaRPr lang="en-US" sz="600" dirty="0"/>
          </a:p>
        </p:txBody>
      </p:sp>
      <p:cxnSp>
        <p:nvCxnSpPr>
          <p:cNvPr id="33" name="Straight Connector 32"/>
          <p:cNvCxnSpPr/>
          <p:nvPr>
            <p:custDataLst>
              <p:tags r:id="rId16"/>
            </p:custDataLst>
          </p:nvPr>
        </p:nvCxnSpPr>
        <p:spPr>
          <a:xfrm>
            <a:off x="1156447" y="3432214"/>
            <a:ext cx="1005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>
            <p:custDataLst>
              <p:tags r:id="rId17"/>
            </p:custDataLst>
          </p:nvPr>
        </p:nvSpPr>
        <p:spPr>
          <a:xfrm>
            <a:off x="1110334" y="325260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IMEM_i_Address</a:t>
            </a:r>
            <a:endParaRPr lang="en-US" sz="600" dirty="0"/>
          </a:p>
        </p:txBody>
      </p:sp>
      <p:sp>
        <p:nvSpPr>
          <p:cNvPr id="35" name="Rectangle 34"/>
          <p:cNvSpPr/>
          <p:nvPr>
            <p:custDataLst>
              <p:tags r:id="rId18"/>
            </p:custDataLst>
          </p:nvPr>
        </p:nvSpPr>
        <p:spPr>
          <a:xfrm>
            <a:off x="851647" y="4724400"/>
            <a:ext cx="624644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I_CACHE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6" name="Straight Connector 35"/>
          <p:cNvCxnSpPr/>
          <p:nvPr>
            <p:custDataLst>
              <p:tags r:id="rId19"/>
            </p:custDataLst>
          </p:nvPr>
        </p:nvCxnSpPr>
        <p:spPr>
          <a:xfrm>
            <a:off x="1416593" y="3429000"/>
            <a:ext cx="9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20"/>
            </p:custDataLst>
          </p:nvPr>
        </p:nvCxnSpPr>
        <p:spPr>
          <a:xfrm>
            <a:off x="553707" y="4419600"/>
            <a:ext cx="86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21"/>
            </p:custDataLst>
          </p:nvPr>
        </p:nvCxnSpPr>
        <p:spPr>
          <a:xfrm>
            <a:off x="553707" y="4419600"/>
            <a:ext cx="5277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22"/>
            </p:custDataLst>
          </p:nvPr>
        </p:nvCxnSpPr>
        <p:spPr>
          <a:xfrm>
            <a:off x="546847" y="4953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23"/>
            </p:custDataLst>
          </p:nvPr>
        </p:nvCxnSpPr>
        <p:spPr>
          <a:xfrm>
            <a:off x="1478880" y="4832867"/>
            <a:ext cx="683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>
            <p:custDataLst>
              <p:tags r:id="rId24"/>
            </p:custDataLst>
          </p:nvPr>
        </p:nvSpPr>
        <p:spPr>
          <a:xfrm>
            <a:off x="1412672" y="4800600"/>
            <a:ext cx="8274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IMEM_o_Instruction</a:t>
            </a:r>
            <a:endParaRPr lang="en-US" sz="600" dirty="0"/>
          </a:p>
        </p:txBody>
      </p:sp>
      <p:sp>
        <p:nvSpPr>
          <p:cNvPr id="57" name="Rectangle 56"/>
          <p:cNvSpPr/>
          <p:nvPr>
            <p:custDataLst>
              <p:tags r:id="rId25"/>
            </p:custDataLst>
          </p:nvPr>
        </p:nvSpPr>
        <p:spPr>
          <a:xfrm rot="16200000">
            <a:off x="1115199" y="3902333"/>
            <a:ext cx="2370178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PIPE_IF_DEC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60" name="Straight Connector 59"/>
          <p:cNvCxnSpPr/>
          <p:nvPr>
            <p:custDataLst>
              <p:tags r:id="rId26"/>
            </p:custDataLst>
          </p:nvPr>
        </p:nvCxnSpPr>
        <p:spPr>
          <a:xfrm>
            <a:off x="2226696" y="2209800"/>
            <a:ext cx="13447" cy="64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27"/>
            </p:custDataLst>
          </p:nvPr>
        </p:nvCxnSpPr>
        <p:spPr>
          <a:xfrm>
            <a:off x="2169688" y="2121256"/>
            <a:ext cx="7514" cy="73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28"/>
            </p:custDataLst>
          </p:nvPr>
        </p:nvCxnSpPr>
        <p:spPr>
          <a:xfrm>
            <a:off x="2283811" y="2555320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>
            <p:custDataLst>
              <p:tags r:id="rId29"/>
            </p:custDataLst>
          </p:nvPr>
        </p:nvCxnSpPr>
        <p:spPr>
          <a:xfrm>
            <a:off x="2375647" y="2590800"/>
            <a:ext cx="0" cy="26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>
            <p:custDataLst>
              <p:tags r:id="rId30"/>
            </p:custDataLst>
          </p:nvPr>
        </p:nvSpPr>
        <p:spPr>
          <a:xfrm rot="16200000">
            <a:off x="1955298" y="2411722"/>
            <a:ext cx="7409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Hazard_Stall_DEC</a:t>
            </a:r>
            <a:endParaRPr lang="en-US" sz="600" dirty="0"/>
          </a:p>
        </p:txBody>
      </p:sp>
      <p:sp>
        <p:nvSpPr>
          <p:cNvPr id="77" name="TextBox 76"/>
          <p:cNvSpPr txBox="1"/>
          <p:nvPr>
            <p:custDataLst>
              <p:tags r:id="rId31"/>
            </p:custDataLst>
          </p:nvPr>
        </p:nvSpPr>
        <p:spPr>
          <a:xfrm rot="16200000">
            <a:off x="2061681" y="2314683"/>
            <a:ext cx="6992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Hazard_Flush_IF</a:t>
            </a:r>
            <a:endParaRPr lang="en-US" sz="600" dirty="0"/>
          </a:p>
        </p:txBody>
      </p:sp>
      <p:sp>
        <p:nvSpPr>
          <p:cNvPr id="82" name="Rectangle 81"/>
          <p:cNvSpPr/>
          <p:nvPr>
            <p:custDataLst>
              <p:tags r:id="rId32"/>
            </p:custDataLst>
          </p:nvPr>
        </p:nvSpPr>
        <p:spPr>
          <a:xfrm>
            <a:off x="2667754" y="3616880"/>
            <a:ext cx="393412" cy="119800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2"/>
              </a:solidFill>
              <a:latin typeface="+mj-lt"/>
            </a:endParaRPr>
          </a:p>
          <a:p>
            <a:pPr algn="ctr"/>
            <a:endParaRPr lang="en-US" sz="9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DECODE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88" name="Straight Connector 87"/>
          <p:cNvCxnSpPr/>
          <p:nvPr>
            <p:custDataLst>
              <p:tags r:id="rId33"/>
            </p:custDataLst>
          </p:nvPr>
        </p:nvCxnSpPr>
        <p:spPr>
          <a:xfrm>
            <a:off x="3061166" y="4732556"/>
            <a:ext cx="1739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>
            <p:custDataLst>
              <p:tags r:id="rId34"/>
            </p:custDataLst>
          </p:nvPr>
        </p:nvSpPr>
        <p:spPr>
          <a:xfrm>
            <a:off x="3107294" y="4700015"/>
            <a:ext cx="8258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many control signals</a:t>
            </a:r>
            <a:endParaRPr lang="en-US" sz="600" dirty="0"/>
          </a:p>
        </p:txBody>
      </p:sp>
      <p:cxnSp>
        <p:nvCxnSpPr>
          <p:cNvPr id="90" name="Straight Connector 89"/>
          <p:cNvCxnSpPr/>
          <p:nvPr>
            <p:custDataLst>
              <p:tags r:id="rId35"/>
            </p:custDataLst>
          </p:nvPr>
        </p:nvCxnSpPr>
        <p:spPr>
          <a:xfrm>
            <a:off x="3069569" y="3997465"/>
            <a:ext cx="367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>
            <p:custDataLst>
              <p:tags r:id="rId36"/>
            </p:custDataLst>
          </p:nvPr>
        </p:nvCxnSpPr>
        <p:spPr>
          <a:xfrm flipV="1">
            <a:off x="3069569" y="4158436"/>
            <a:ext cx="367960" cy="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>
            <p:custDataLst>
              <p:tags r:id="rId37"/>
            </p:custDataLst>
          </p:nvPr>
        </p:nvCxnSpPr>
        <p:spPr>
          <a:xfrm>
            <a:off x="3054160" y="4607066"/>
            <a:ext cx="174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>
            <p:custDataLst>
              <p:tags r:id="rId38"/>
            </p:custDataLst>
          </p:nvPr>
        </p:nvSpPr>
        <p:spPr>
          <a:xfrm>
            <a:off x="2994139" y="4463534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Branch_Target</a:t>
            </a:r>
            <a:endParaRPr lang="en-US" sz="600" dirty="0"/>
          </a:p>
        </p:txBody>
      </p:sp>
      <p:sp>
        <p:nvSpPr>
          <p:cNvPr id="96" name="TextBox 95"/>
          <p:cNvSpPr txBox="1"/>
          <p:nvPr>
            <p:custDataLst>
              <p:tags r:id="rId39"/>
            </p:custDataLst>
          </p:nvPr>
        </p:nvSpPr>
        <p:spPr>
          <a:xfrm>
            <a:off x="3016748" y="4259469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Immediate</a:t>
            </a:r>
            <a:endParaRPr lang="en-US" sz="600" dirty="0"/>
          </a:p>
        </p:txBody>
      </p:sp>
      <p:sp>
        <p:nvSpPr>
          <p:cNvPr id="98" name="Rectangle 97"/>
          <p:cNvSpPr/>
          <p:nvPr>
            <p:custDataLst>
              <p:tags r:id="rId40"/>
            </p:custDataLst>
          </p:nvPr>
        </p:nvSpPr>
        <p:spPr>
          <a:xfrm>
            <a:off x="3429000" y="3297853"/>
            <a:ext cx="393412" cy="97952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REGFILE</a:t>
            </a:r>
          </a:p>
          <a:p>
            <a:pPr algn="ctr"/>
            <a:endParaRPr lang="en-US" sz="900" dirty="0">
              <a:solidFill>
                <a:schemeClr val="tx2"/>
              </a:solidFill>
              <a:latin typeface="+mj-lt"/>
            </a:endParaRPr>
          </a:p>
          <a:p>
            <a:pPr algn="ctr"/>
            <a:endParaRPr lang="en-US" sz="900" dirty="0" smtClean="0">
              <a:solidFill>
                <a:schemeClr val="tx2"/>
              </a:solidFill>
              <a:latin typeface="+mj-lt"/>
            </a:endParaRPr>
          </a:p>
          <a:p>
            <a:pPr algn="ctr"/>
            <a:endParaRPr lang="en-US" sz="900" dirty="0">
              <a:solidFill>
                <a:schemeClr val="tx2"/>
              </a:solidFill>
              <a:latin typeface="+mj-lt"/>
            </a:endParaRPr>
          </a:p>
          <a:p>
            <a:pPr algn="ctr"/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>
            <p:custDataLst>
              <p:tags r:id="rId41"/>
            </p:custDataLst>
          </p:nvPr>
        </p:nvSpPr>
        <p:spPr>
          <a:xfrm>
            <a:off x="2895600" y="3853339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Read_Register_1</a:t>
            </a:r>
            <a:endParaRPr lang="en-US" sz="600" dirty="0"/>
          </a:p>
        </p:txBody>
      </p:sp>
      <p:sp>
        <p:nvSpPr>
          <p:cNvPr id="97" name="TextBox 96"/>
          <p:cNvSpPr txBox="1"/>
          <p:nvPr>
            <p:custDataLst>
              <p:tags r:id="rId42"/>
            </p:custDataLst>
          </p:nvPr>
        </p:nvSpPr>
        <p:spPr>
          <a:xfrm>
            <a:off x="2906890" y="4006334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Read_Register_2</a:t>
            </a:r>
            <a:endParaRPr lang="en-US" sz="600" dirty="0"/>
          </a:p>
        </p:txBody>
      </p:sp>
      <p:sp>
        <p:nvSpPr>
          <p:cNvPr id="107" name="TextBox 106"/>
          <p:cNvSpPr txBox="1"/>
          <p:nvPr>
            <p:custDataLst>
              <p:tags r:id="rId43"/>
            </p:custDataLst>
          </p:nvPr>
        </p:nvSpPr>
        <p:spPr>
          <a:xfrm rot="16200000">
            <a:off x="3341596" y="2874406"/>
            <a:ext cx="7008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DEC_i_RegWrite</a:t>
            </a:r>
            <a:endParaRPr lang="en-US" sz="600" dirty="0"/>
          </a:p>
        </p:txBody>
      </p:sp>
      <p:cxnSp>
        <p:nvCxnSpPr>
          <p:cNvPr id="108" name="Straight Connector 107"/>
          <p:cNvCxnSpPr/>
          <p:nvPr>
            <p:custDataLst>
              <p:tags r:id="rId44"/>
            </p:custDataLst>
          </p:nvPr>
        </p:nvCxnSpPr>
        <p:spPr>
          <a:xfrm>
            <a:off x="3512714" y="2113478"/>
            <a:ext cx="7514" cy="118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45"/>
            </p:custDataLst>
          </p:nvPr>
        </p:nvCxnSpPr>
        <p:spPr>
          <a:xfrm>
            <a:off x="3627512" y="2974003"/>
            <a:ext cx="672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46"/>
            </p:custDataLst>
          </p:nvPr>
        </p:nvCxnSpPr>
        <p:spPr>
          <a:xfrm>
            <a:off x="3221049" y="3429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47"/>
            </p:custDataLst>
          </p:nvPr>
        </p:nvCxnSpPr>
        <p:spPr>
          <a:xfrm>
            <a:off x="3208722" y="3581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>
            <p:custDataLst>
              <p:tags r:id="rId48"/>
            </p:custDataLst>
          </p:nvPr>
        </p:nvSpPr>
        <p:spPr>
          <a:xfrm>
            <a:off x="2677294" y="3432214"/>
            <a:ext cx="7537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WB_i_Write_Data</a:t>
            </a:r>
            <a:endParaRPr lang="en-US" sz="600" dirty="0"/>
          </a:p>
        </p:txBody>
      </p:sp>
      <p:sp>
        <p:nvSpPr>
          <p:cNvPr id="114" name="TextBox 113"/>
          <p:cNvSpPr txBox="1"/>
          <p:nvPr>
            <p:custDataLst>
              <p:tags r:id="rId49"/>
            </p:custDataLst>
          </p:nvPr>
        </p:nvSpPr>
        <p:spPr>
          <a:xfrm>
            <a:off x="2649977" y="3278803"/>
            <a:ext cx="8627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WB_i_Write_Register</a:t>
            </a:r>
            <a:endParaRPr lang="en-US" sz="600" dirty="0"/>
          </a:p>
        </p:txBody>
      </p:sp>
      <p:cxnSp>
        <p:nvCxnSpPr>
          <p:cNvPr id="116" name="Elbow Connector 115"/>
          <p:cNvCxnSpPr/>
          <p:nvPr>
            <p:custDataLst>
              <p:tags r:id="rId50"/>
            </p:custDataLst>
          </p:nvPr>
        </p:nvCxnSpPr>
        <p:spPr>
          <a:xfrm>
            <a:off x="2444190" y="3442336"/>
            <a:ext cx="229354" cy="218718"/>
          </a:xfrm>
          <a:prstGeom prst="bentConnector3">
            <a:avLst>
              <a:gd name="adj1" fmla="val 515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>
            <p:custDataLst>
              <p:tags r:id="rId51"/>
            </p:custDataLst>
          </p:nvPr>
        </p:nvCxnSpPr>
        <p:spPr>
          <a:xfrm flipV="1">
            <a:off x="2438400" y="4607066"/>
            <a:ext cx="211577" cy="2038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52"/>
            </p:custDataLst>
          </p:nvPr>
        </p:nvCxnSpPr>
        <p:spPr>
          <a:xfrm>
            <a:off x="3831568" y="3725526"/>
            <a:ext cx="283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53"/>
            </p:custDataLst>
          </p:nvPr>
        </p:nvCxnSpPr>
        <p:spPr>
          <a:xfrm>
            <a:off x="3831568" y="3894591"/>
            <a:ext cx="397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>
            <p:custDataLst>
              <p:tags r:id="rId54"/>
            </p:custDataLst>
          </p:nvPr>
        </p:nvSpPr>
        <p:spPr>
          <a:xfrm rot="16200000">
            <a:off x="3753624" y="3902333"/>
            <a:ext cx="2370178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PIPE_DEC_EX                       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28" name="Straight Connector 127"/>
          <p:cNvCxnSpPr/>
          <p:nvPr>
            <p:custDataLst>
              <p:tags r:id="rId55"/>
            </p:custDataLst>
          </p:nvPr>
        </p:nvCxnSpPr>
        <p:spPr>
          <a:xfrm>
            <a:off x="4865121" y="2201282"/>
            <a:ext cx="13447" cy="65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56"/>
            </p:custDataLst>
          </p:nvPr>
        </p:nvCxnSpPr>
        <p:spPr>
          <a:xfrm>
            <a:off x="4808113" y="2121256"/>
            <a:ext cx="7514" cy="73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57"/>
            </p:custDataLst>
          </p:nvPr>
        </p:nvCxnSpPr>
        <p:spPr>
          <a:xfrm>
            <a:off x="4922236" y="2555320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58"/>
            </p:custDataLst>
          </p:nvPr>
        </p:nvCxnSpPr>
        <p:spPr>
          <a:xfrm>
            <a:off x="5014072" y="2590800"/>
            <a:ext cx="0" cy="26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>
            <p:custDataLst>
              <p:tags r:id="rId59"/>
            </p:custDataLst>
          </p:nvPr>
        </p:nvSpPr>
        <p:spPr>
          <a:xfrm rot="16200000">
            <a:off x="4618570" y="2448946"/>
            <a:ext cx="6912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Hazard_Stall_EX</a:t>
            </a:r>
            <a:endParaRPr lang="en-US" sz="600" dirty="0"/>
          </a:p>
        </p:txBody>
      </p:sp>
      <p:sp>
        <p:nvSpPr>
          <p:cNvPr id="133" name="TextBox 132"/>
          <p:cNvSpPr txBox="1"/>
          <p:nvPr>
            <p:custDataLst>
              <p:tags r:id="rId60"/>
            </p:custDataLst>
          </p:nvPr>
        </p:nvSpPr>
        <p:spPr>
          <a:xfrm rot="16200000">
            <a:off x="4715990" y="2469785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Hazard_Flush_EX</a:t>
            </a:r>
            <a:endParaRPr lang="en-US" sz="600" dirty="0"/>
          </a:p>
        </p:txBody>
      </p:sp>
      <p:sp>
        <p:nvSpPr>
          <p:cNvPr id="125" name="TextBox 124"/>
          <p:cNvSpPr txBox="1"/>
          <p:nvPr>
            <p:custDataLst>
              <p:tags r:id="rId61"/>
            </p:custDataLst>
          </p:nvPr>
        </p:nvSpPr>
        <p:spPr>
          <a:xfrm>
            <a:off x="3505200" y="3581400"/>
            <a:ext cx="8483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DEC_o_Read_Data_1</a:t>
            </a:r>
            <a:endParaRPr lang="en-US" sz="600" dirty="0"/>
          </a:p>
        </p:txBody>
      </p:sp>
      <p:sp>
        <p:nvSpPr>
          <p:cNvPr id="126" name="TextBox 125"/>
          <p:cNvSpPr txBox="1"/>
          <p:nvPr>
            <p:custDataLst>
              <p:tags r:id="rId62"/>
            </p:custDataLst>
          </p:nvPr>
        </p:nvSpPr>
        <p:spPr>
          <a:xfrm>
            <a:off x="3516490" y="3734395"/>
            <a:ext cx="8483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DEC_o_Read_Data_2</a:t>
            </a:r>
            <a:endParaRPr lang="en-US" sz="600" dirty="0"/>
          </a:p>
        </p:txBody>
      </p:sp>
      <p:cxnSp>
        <p:nvCxnSpPr>
          <p:cNvPr id="138" name="Straight Connector 137"/>
          <p:cNvCxnSpPr/>
          <p:nvPr>
            <p:custDataLst>
              <p:tags r:id="rId63"/>
            </p:custDataLst>
          </p:nvPr>
        </p:nvCxnSpPr>
        <p:spPr>
          <a:xfrm>
            <a:off x="5067652" y="395936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64"/>
            </p:custDataLst>
          </p:nvPr>
        </p:nvCxnSpPr>
        <p:spPr>
          <a:xfrm>
            <a:off x="5060646" y="414986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65"/>
            </p:custDataLst>
          </p:nvPr>
        </p:nvCxnSpPr>
        <p:spPr>
          <a:xfrm>
            <a:off x="5074933" y="346912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>
            <p:custDataLst>
              <p:tags r:id="rId66"/>
            </p:custDataLst>
          </p:nvPr>
        </p:nvSpPr>
        <p:spPr>
          <a:xfrm>
            <a:off x="5305425" y="3344941"/>
            <a:ext cx="393412" cy="97952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ALU</a:t>
            </a:r>
          </a:p>
          <a:p>
            <a:pPr algn="ctr"/>
            <a:endParaRPr lang="en-US" sz="900" dirty="0">
              <a:solidFill>
                <a:schemeClr val="tx2"/>
              </a:solidFill>
              <a:latin typeface="+mj-lt"/>
            </a:endParaRPr>
          </a:p>
          <a:p>
            <a:pPr algn="ctr"/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>
            <p:custDataLst>
              <p:tags r:id="rId67"/>
            </p:custDataLst>
          </p:nvPr>
        </p:nvSpPr>
        <p:spPr>
          <a:xfrm>
            <a:off x="4992972" y="4006334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Operand2</a:t>
            </a:r>
            <a:endParaRPr lang="en-US" sz="600" dirty="0"/>
          </a:p>
        </p:txBody>
      </p:sp>
      <p:sp>
        <p:nvSpPr>
          <p:cNvPr id="141" name="TextBox 140"/>
          <p:cNvSpPr txBox="1"/>
          <p:nvPr>
            <p:custDataLst>
              <p:tags r:id="rId68"/>
            </p:custDataLst>
          </p:nvPr>
        </p:nvSpPr>
        <p:spPr>
          <a:xfrm>
            <a:off x="5014072" y="3817858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Operand1</a:t>
            </a:r>
            <a:endParaRPr lang="en-US" sz="600" dirty="0"/>
          </a:p>
        </p:txBody>
      </p:sp>
      <p:sp>
        <p:nvSpPr>
          <p:cNvPr id="143" name="TextBox 142"/>
          <p:cNvSpPr txBox="1"/>
          <p:nvPr>
            <p:custDataLst>
              <p:tags r:id="rId69"/>
            </p:custDataLst>
          </p:nvPr>
        </p:nvSpPr>
        <p:spPr>
          <a:xfrm>
            <a:off x="5004547" y="3329285"/>
            <a:ext cx="4026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ALUOp</a:t>
            </a:r>
            <a:endParaRPr lang="en-US" sz="600" dirty="0"/>
          </a:p>
        </p:txBody>
      </p:sp>
      <p:cxnSp>
        <p:nvCxnSpPr>
          <p:cNvPr id="146" name="Straight Connector 145"/>
          <p:cNvCxnSpPr/>
          <p:nvPr>
            <p:custDataLst>
              <p:tags r:id="rId70"/>
            </p:custDataLst>
          </p:nvPr>
        </p:nvCxnSpPr>
        <p:spPr>
          <a:xfrm>
            <a:off x="5697865" y="4267200"/>
            <a:ext cx="4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>
            <p:custDataLst>
              <p:tags r:id="rId71"/>
            </p:custDataLst>
          </p:nvPr>
        </p:nvSpPr>
        <p:spPr>
          <a:xfrm>
            <a:off x="5637844" y="4107119"/>
            <a:ext cx="6222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ALU_o_Result</a:t>
            </a:r>
            <a:endParaRPr lang="en-US" sz="600" dirty="0"/>
          </a:p>
        </p:txBody>
      </p:sp>
      <p:sp>
        <p:nvSpPr>
          <p:cNvPr id="148" name="TextBox 147"/>
          <p:cNvSpPr txBox="1"/>
          <p:nvPr>
            <p:custDataLst>
              <p:tags r:id="rId72"/>
            </p:custDataLst>
          </p:nvPr>
        </p:nvSpPr>
        <p:spPr>
          <a:xfrm>
            <a:off x="5652131" y="3910191"/>
            <a:ext cx="5838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ALU_o_Valid</a:t>
            </a:r>
            <a:endParaRPr lang="en-US" sz="600" dirty="0"/>
          </a:p>
        </p:txBody>
      </p:sp>
      <p:cxnSp>
        <p:nvCxnSpPr>
          <p:cNvPr id="149" name="Straight Connector 148"/>
          <p:cNvCxnSpPr/>
          <p:nvPr>
            <p:custDataLst>
              <p:tags r:id="rId73"/>
            </p:custDataLst>
          </p:nvPr>
        </p:nvCxnSpPr>
        <p:spPr>
          <a:xfrm>
            <a:off x="5704871" y="361408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>
            <p:custDataLst>
              <p:tags r:id="rId74"/>
            </p:custDataLst>
          </p:nvPr>
        </p:nvCxnSpPr>
        <p:spPr>
          <a:xfrm>
            <a:off x="5697865" y="380458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>
            <p:custDataLst>
              <p:tags r:id="rId75"/>
            </p:custDataLst>
          </p:nvPr>
        </p:nvSpPr>
        <p:spPr>
          <a:xfrm rot="16200000">
            <a:off x="5136195" y="3902333"/>
            <a:ext cx="2370178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PIPE_EX_MEM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4" name="Straight Connector 153"/>
          <p:cNvCxnSpPr/>
          <p:nvPr>
            <p:custDataLst>
              <p:tags r:id="rId76"/>
            </p:custDataLst>
          </p:nvPr>
        </p:nvCxnSpPr>
        <p:spPr>
          <a:xfrm>
            <a:off x="6254415" y="2212502"/>
            <a:ext cx="6724" cy="64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>
            <p:custDataLst>
              <p:tags r:id="rId77"/>
            </p:custDataLst>
          </p:nvPr>
        </p:nvCxnSpPr>
        <p:spPr>
          <a:xfrm>
            <a:off x="6190684" y="2121256"/>
            <a:ext cx="7514" cy="73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78"/>
            </p:custDataLst>
          </p:nvPr>
        </p:nvCxnSpPr>
        <p:spPr>
          <a:xfrm>
            <a:off x="6304807" y="2555320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79"/>
            </p:custDataLst>
          </p:nvPr>
        </p:nvCxnSpPr>
        <p:spPr>
          <a:xfrm>
            <a:off x="6396643" y="2590800"/>
            <a:ext cx="0" cy="26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>
            <p:custDataLst>
              <p:tags r:id="rId80"/>
            </p:custDataLst>
          </p:nvPr>
        </p:nvSpPr>
        <p:spPr>
          <a:xfrm rot="16200000">
            <a:off x="5955455" y="2448946"/>
            <a:ext cx="7825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Hazard_Stall_MEM</a:t>
            </a:r>
            <a:endParaRPr lang="en-US" sz="600" dirty="0"/>
          </a:p>
        </p:txBody>
      </p:sp>
      <p:sp>
        <p:nvSpPr>
          <p:cNvPr id="159" name="TextBox 158"/>
          <p:cNvSpPr txBox="1"/>
          <p:nvPr>
            <p:custDataLst>
              <p:tags r:id="rId81"/>
            </p:custDataLst>
          </p:nvPr>
        </p:nvSpPr>
        <p:spPr>
          <a:xfrm rot="16200000">
            <a:off x="6071457" y="2469785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Hazard_Flush_EX</a:t>
            </a:r>
            <a:endParaRPr lang="en-US" sz="600" dirty="0"/>
          </a:p>
        </p:txBody>
      </p:sp>
      <p:cxnSp>
        <p:nvCxnSpPr>
          <p:cNvPr id="164" name="Straight Connector 163"/>
          <p:cNvCxnSpPr/>
          <p:nvPr>
            <p:custDataLst>
              <p:tags r:id="rId82"/>
            </p:custDataLst>
          </p:nvPr>
        </p:nvCxnSpPr>
        <p:spPr>
          <a:xfrm>
            <a:off x="5697865" y="4051815"/>
            <a:ext cx="4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>
            <p:custDataLst>
              <p:tags r:id="rId83"/>
            </p:custDataLst>
          </p:nvPr>
        </p:nvSpPr>
        <p:spPr>
          <a:xfrm>
            <a:off x="6829425" y="3366129"/>
            <a:ext cx="535078" cy="10780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900" dirty="0" smtClean="0">
                <a:solidFill>
                  <a:schemeClr val="tx2"/>
                </a:solidFill>
                <a:latin typeface="+mj-lt"/>
              </a:rPr>
              <a:t>_ CACHE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6" name="Straight Connector 165"/>
          <p:cNvCxnSpPr/>
          <p:nvPr>
            <p:custDataLst>
              <p:tags r:id="rId84"/>
            </p:custDataLst>
          </p:nvPr>
        </p:nvCxnSpPr>
        <p:spPr>
          <a:xfrm>
            <a:off x="6900670" y="2209800"/>
            <a:ext cx="6724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>
            <p:custDataLst>
              <p:tags r:id="rId85"/>
            </p:custDataLst>
          </p:nvPr>
        </p:nvCxnSpPr>
        <p:spPr>
          <a:xfrm>
            <a:off x="6836939" y="2121256"/>
            <a:ext cx="7514" cy="123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>
            <p:custDataLst>
              <p:tags r:id="rId86"/>
            </p:custDataLst>
          </p:nvPr>
        </p:nvCxnSpPr>
        <p:spPr>
          <a:xfrm>
            <a:off x="6459397" y="3529309"/>
            <a:ext cx="370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>
            <p:custDataLst>
              <p:tags r:id="rId87"/>
            </p:custDataLst>
          </p:nvPr>
        </p:nvSpPr>
        <p:spPr>
          <a:xfrm>
            <a:off x="6373903" y="3395775"/>
            <a:ext cx="5437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Mem_Valid</a:t>
            </a:r>
            <a:endParaRPr lang="en-US" sz="600" dirty="0"/>
          </a:p>
        </p:txBody>
      </p:sp>
      <p:cxnSp>
        <p:nvCxnSpPr>
          <p:cNvPr id="177" name="Straight Connector 176"/>
          <p:cNvCxnSpPr/>
          <p:nvPr>
            <p:custDataLst>
              <p:tags r:id="rId88"/>
            </p:custDataLst>
          </p:nvPr>
        </p:nvCxnSpPr>
        <p:spPr>
          <a:xfrm>
            <a:off x="6457719" y="3681709"/>
            <a:ext cx="370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>
            <p:custDataLst>
              <p:tags r:id="rId89"/>
            </p:custDataLst>
          </p:nvPr>
        </p:nvSpPr>
        <p:spPr>
          <a:xfrm>
            <a:off x="6372225" y="3548175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Mem_Mask</a:t>
            </a:r>
            <a:endParaRPr lang="en-US" sz="600" dirty="0"/>
          </a:p>
        </p:txBody>
      </p:sp>
      <p:sp>
        <p:nvSpPr>
          <p:cNvPr id="180" name="TextBox 179"/>
          <p:cNvSpPr txBox="1"/>
          <p:nvPr>
            <p:custDataLst>
              <p:tags r:id="rId90"/>
            </p:custDataLst>
          </p:nvPr>
        </p:nvSpPr>
        <p:spPr>
          <a:xfrm>
            <a:off x="6603195" y="4560512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Result</a:t>
            </a:r>
            <a:endParaRPr lang="en-US" sz="600" dirty="0"/>
          </a:p>
        </p:txBody>
      </p:sp>
      <p:cxnSp>
        <p:nvCxnSpPr>
          <p:cNvPr id="181" name="Straight Connector 180"/>
          <p:cNvCxnSpPr/>
          <p:nvPr>
            <p:custDataLst>
              <p:tags r:id="rId91"/>
            </p:custDataLst>
          </p:nvPr>
        </p:nvCxnSpPr>
        <p:spPr>
          <a:xfrm flipV="1">
            <a:off x="6457719" y="3252608"/>
            <a:ext cx="551219" cy="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>
            <p:custDataLst>
              <p:tags r:id="rId92"/>
            </p:custDataLst>
          </p:nvPr>
        </p:nvSpPr>
        <p:spPr>
          <a:xfrm>
            <a:off x="6372225" y="3124200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Read_Write_n</a:t>
            </a:r>
            <a:endParaRPr lang="en-US" sz="600" dirty="0"/>
          </a:p>
        </p:txBody>
      </p:sp>
      <p:cxnSp>
        <p:nvCxnSpPr>
          <p:cNvPr id="184" name="Straight Connector 183"/>
          <p:cNvCxnSpPr/>
          <p:nvPr>
            <p:custDataLst>
              <p:tags r:id="rId93"/>
            </p:custDataLst>
          </p:nvPr>
        </p:nvCxnSpPr>
        <p:spPr>
          <a:xfrm>
            <a:off x="7008938" y="3244334"/>
            <a:ext cx="0" cy="13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94"/>
            </p:custDataLst>
          </p:nvPr>
        </p:nvCxnSpPr>
        <p:spPr>
          <a:xfrm>
            <a:off x="6457719" y="3911268"/>
            <a:ext cx="370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>
            <p:custDataLst>
              <p:tags r:id="rId95"/>
            </p:custDataLst>
          </p:nvPr>
        </p:nvSpPr>
        <p:spPr>
          <a:xfrm>
            <a:off x="6372225" y="3777734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Write_Data</a:t>
            </a:r>
            <a:endParaRPr lang="en-US" sz="600" dirty="0"/>
          </a:p>
        </p:txBody>
      </p:sp>
      <p:sp>
        <p:nvSpPr>
          <p:cNvPr id="194" name="TextBox 193"/>
          <p:cNvSpPr txBox="1"/>
          <p:nvPr>
            <p:custDataLst>
              <p:tags r:id="rId96"/>
            </p:custDataLst>
          </p:nvPr>
        </p:nvSpPr>
        <p:spPr>
          <a:xfrm>
            <a:off x="7335999" y="4205286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Read_Data</a:t>
            </a:r>
            <a:endParaRPr lang="en-US" sz="600" dirty="0"/>
          </a:p>
        </p:txBody>
      </p:sp>
      <p:sp>
        <p:nvSpPr>
          <p:cNvPr id="195" name="Rectangle 194"/>
          <p:cNvSpPr/>
          <p:nvPr>
            <p:custDataLst>
              <p:tags r:id="rId97"/>
            </p:custDataLst>
          </p:nvPr>
        </p:nvSpPr>
        <p:spPr>
          <a:xfrm rot="16200000">
            <a:off x="6773050" y="3902333"/>
            <a:ext cx="2370178" cy="2762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PIPE_MEM_WB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96" name="Straight Connector 195"/>
          <p:cNvCxnSpPr/>
          <p:nvPr>
            <p:custDataLst>
              <p:tags r:id="rId98"/>
            </p:custDataLst>
          </p:nvPr>
        </p:nvCxnSpPr>
        <p:spPr>
          <a:xfrm>
            <a:off x="7891270" y="2212502"/>
            <a:ext cx="6724" cy="64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>
            <p:custDataLst>
              <p:tags r:id="rId99"/>
            </p:custDataLst>
          </p:nvPr>
        </p:nvCxnSpPr>
        <p:spPr>
          <a:xfrm>
            <a:off x="7829550" y="2121256"/>
            <a:ext cx="5503" cy="73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>
            <p:custDataLst>
              <p:tags r:id="rId100"/>
            </p:custDataLst>
          </p:nvPr>
        </p:nvCxnSpPr>
        <p:spPr>
          <a:xfrm>
            <a:off x="7941662" y="2555320"/>
            <a:ext cx="0" cy="2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>
            <p:custDataLst>
              <p:tags r:id="rId101"/>
            </p:custDataLst>
          </p:nvPr>
        </p:nvCxnSpPr>
        <p:spPr>
          <a:xfrm>
            <a:off x="8033498" y="2590800"/>
            <a:ext cx="0" cy="26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>
            <p:custDataLst>
              <p:tags r:id="rId102"/>
            </p:custDataLst>
          </p:nvPr>
        </p:nvSpPr>
        <p:spPr>
          <a:xfrm rot="16200000">
            <a:off x="7592310" y="2448946"/>
            <a:ext cx="7825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Hazard_Stall_MEM</a:t>
            </a:r>
            <a:endParaRPr lang="en-US" sz="600" dirty="0"/>
          </a:p>
        </p:txBody>
      </p:sp>
      <p:sp>
        <p:nvSpPr>
          <p:cNvPr id="201" name="TextBox 200"/>
          <p:cNvSpPr txBox="1"/>
          <p:nvPr>
            <p:custDataLst>
              <p:tags r:id="rId103"/>
            </p:custDataLst>
          </p:nvPr>
        </p:nvSpPr>
        <p:spPr>
          <a:xfrm rot="16200000">
            <a:off x="7708312" y="2469785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Hazard_Flush_EX</a:t>
            </a:r>
            <a:endParaRPr lang="en-US" sz="600" dirty="0"/>
          </a:p>
        </p:txBody>
      </p:sp>
      <p:sp>
        <p:nvSpPr>
          <p:cNvPr id="202" name="Rectangle 201"/>
          <p:cNvSpPr/>
          <p:nvPr>
            <p:custDataLst>
              <p:tags r:id="rId104"/>
            </p:custDataLst>
          </p:nvPr>
        </p:nvSpPr>
        <p:spPr>
          <a:xfrm rot="16200000">
            <a:off x="7428567" y="4549440"/>
            <a:ext cx="435715" cy="19282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mux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09" name="Elbow Connector 208"/>
          <p:cNvCxnSpPr/>
          <p:nvPr>
            <p:custDataLst>
              <p:tags r:id="rId105"/>
            </p:custDataLst>
          </p:nvPr>
        </p:nvCxnSpPr>
        <p:spPr>
          <a:xfrm>
            <a:off x="7374028" y="4358939"/>
            <a:ext cx="174098" cy="104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>
            <p:custDataLst>
              <p:tags r:id="rId106"/>
            </p:custDataLst>
          </p:nvPr>
        </p:nvCxnSpPr>
        <p:spPr>
          <a:xfrm>
            <a:off x="6459397" y="4699218"/>
            <a:ext cx="1090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2" idx="2"/>
          </p:cNvCxnSpPr>
          <p:nvPr>
            <p:custDataLst>
              <p:tags r:id="rId107"/>
            </p:custDataLst>
          </p:nvPr>
        </p:nvCxnSpPr>
        <p:spPr>
          <a:xfrm>
            <a:off x="7742836" y="4645851"/>
            <a:ext cx="86714" cy="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>
            <p:custDataLst>
              <p:tags r:id="rId108"/>
            </p:custDataLst>
          </p:nvPr>
        </p:nvCxnSpPr>
        <p:spPr>
          <a:xfrm>
            <a:off x="6642733" y="4166530"/>
            <a:ext cx="14496" cy="54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>
            <p:custDataLst>
              <p:tags r:id="rId109"/>
            </p:custDataLst>
          </p:nvPr>
        </p:nvCxnSpPr>
        <p:spPr>
          <a:xfrm flipV="1">
            <a:off x="6644411" y="4164927"/>
            <a:ext cx="183336" cy="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>
            <p:custDataLst>
              <p:tags r:id="rId110"/>
            </p:custDataLst>
          </p:nvPr>
        </p:nvCxnSpPr>
        <p:spPr>
          <a:xfrm>
            <a:off x="8099350" y="3850242"/>
            <a:ext cx="370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>
            <p:custDataLst>
              <p:tags r:id="rId111"/>
            </p:custDataLst>
          </p:nvPr>
        </p:nvSpPr>
        <p:spPr>
          <a:xfrm>
            <a:off x="8013856" y="3716708"/>
            <a:ext cx="7537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WB_i_Write_Data</a:t>
            </a:r>
            <a:endParaRPr lang="en-US" sz="600" dirty="0"/>
          </a:p>
        </p:txBody>
      </p:sp>
      <p:cxnSp>
        <p:nvCxnSpPr>
          <p:cNvPr id="228" name="Straight Connector 227"/>
          <p:cNvCxnSpPr/>
          <p:nvPr>
            <p:custDataLst>
              <p:tags r:id="rId112"/>
            </p:custDataLst>
          </p:nvPr>
        </p:nvCxnSpPr>
        <p:spPr>
          <a:xfrm>
            <a:off x="8097672" y="4002642"/>
            <a:ext cx="370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>
            <p:custDataLst>
              <p:tags r:id="rId113"/>
            </p:custDataLst>
          </p:nvPr>
        </p:nvSpPr>
        <p:spPr>
          <a:xfrm>
            <a:off x="8012178" y="3869108"/>
            <a:ext cx="7825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WB_i_Writes_Back</a:t>
            </a:r>
            <a:endParaRPr lang="en-US" sz="600" dirty="0"/>
          </a:p>
        </p:txBody>
      </p:sp>
      <p:cxnSp>
        <p:nvCxnSpPr>
          <p:cNvPr id="230" name="Straight Connector 229"/>
          <p:cNvCxnSpPr/>
          <p:nvPr>
            <p:custDataLst>
              <p:tags r:id="rId114"/>
            </p:custDataLst>
          </p:nvPr>
        </p:nvCxnSpPr>
        <p:spPr>
          <a:xfrm>
            <a:off x="8097672" y="4232201"/>
            <a:ext cx="370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>
            <p:custDataLst>
              <p:tags r:id="rId115"/>
            </p:custDataLst>
          </p:nvPr>
        </p:nvSpPr>
        <p:spPr>
          <a:xfrm>
            <a:off x="8012178" y="4098667"/>
            <a:ext cx="8787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DEC_i_Write_Register</a:t>
            </a:r>
            <a:endParaRPr lang="en-US" sz="600" dirty="0"/>
          </a:p>
        </p:txBody>
      </p:sp>
      <p:sp>
        <p:nvSpPr>
          <p:cNvPr id="232" name="Rectangle 231"/>
          <p:cNvSpPr/>
          <p:nvPr>
            <p:custDataLst>
              <p:tags r:id="rId116"/>
            </p:custDataLst>
          </p:nvPr>
        </p:nvSpPr>
        <p:spPr>
          <a:xfrm>
            <a:off x="6497188" y="5377934"/>
            <a:ext cx="619239" cy="44706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ARBITER</a:t>
            </a:r>
          </a:p>
        </p:txBody>
      </p:sp>
      <p:sp>
        <p:nvSpPr>
          <p:cNvPr id="233" name="Rectangle 232"/>
          <p:cNvSpPr/>
          <p:nvPr>
            <p:custDataLst>
              <p:tags r:id="rId117"/>
            </p:custDataLst>
          </p:nvPr>
        </p:nvSpPr>
        <p:spPr>
          <a:xfrm>
            <a:off x="6900670" y="6019800"/>
            <a:ext cx="68885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2"/>
                </a:solidFill>
                <a:latin typeface="+mj-lt"/>
              </a:rPr>
              <a:t>s</a:t>
            </a:r>
            <a:r>
              <a:rPr lang="en-US" sz="900" dirty="0" err="1" smtClean="0">
                <a:solidFill>
                  <a:schemeClr val="tx2"/>
                </a:solidFill>
                <a:latin typeface="+mj-lt"/>
              </a:rPr>
              <a:t>dram</a:t>
            </a:r>
            <a:endParaRPr lang="en-US" sz="900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900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sz="900" dirty="0" smtClean="0">
                <a:solidFill>
                  <a:schemeClr val="tx2"/>
                </a:solidFill>
                <a:latin typeface="+mj-lt"/>
              </a:rPr>
              <a:t>emory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+mj-lt"/>
              </a:rPr>
              <a:t>controller</a:t>
            </a:r>
          </a:p>
        </p:txBody>
      </p:sp>
      <p:cxnSp>
        <p:nvCxnSpPr>
          <p:cNvPr id="235" name="Straight Arrow Connector 234"/>
          <p:cNvCxnSpPr/>
          <p:nvPr>
            <p:custDataLst>
              <p:tags r:id="rId118"/>
            </p:custDataLst>
          </p:nvPr>
        </p:nvCxnSpPr>
        <p:spPr>
          <a:xfrm>
            <a:off x="6928788" y="4463534"/>
            <a:ext cx="0" cy="914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233" idx="0"/>
          </p:cNvCxnSpPr>
          <p:nvPr>
            <p:custDataLst>
              <p:tags r:id="rId119"/>
            </p:custDataLst>
          </p:nvPr>
        </p:nvCxnSpPr>
        <p:spPr>
          <a:xfrm>
            <a:off x="7245095" y="4463534"/>
            <a:ext cx="1" cy="15562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>
            <p:custDataLst>
              <p:tags r:id="rId120"/>
            </p:custDataLst>
          </p:nvPr>
        </p:nvCxnSpPr>
        <p:spPr>
          <a:xfrm>
            <a:off x="6981825" y="5825000"/>
            <a:ext cx="0" cy="194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232" idx="1"/>
          </p:cNvCxnSpPr>
          <p:nvPr>
            <p:custDataLst>
              <p:tags r:id="rId121"/>
            </p:custDataLst>
          </p:nvPr>
        </p:nvCxnSpPr>
        <p:spPr>
          <a:xfrm>
            <a:off x="1480064" y="5582033"/>
            <a:ext cx="5017124" cy="19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>
            <p:custDataLst>
              <p:tags r:id="rId122"/>
            </p:custDataLst>
          </p:nvPr>
        </p:nvCxnSpPr>
        <p:spPr>
          <a:xfrm>
            <a:off x="1478880" y="6096000"/>
            <a:ext cx="5428514" cy="388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>
            <p:custDataLst>
              <p:tags r:id="rId123"/>
            </p:custDataLst>
          </p:nvPr>
        </p:nvSpPr>
        <p:spPr>
          <a:xfrm>
            <a:off x="2680861" y="381000"/>
            <a:ext cx="748139" cy="9620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2"/>
                </a:solidFill>
                <a:latin typeface="+mj-lt"/>
              </a:rPr>
              <a:t>Hazard Detection</a:t>
            </a:r>
            <a:endParaRPr lang="en-US" sz="105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75" name="Straight Connector 274"/>
          <p:cNvCxnSpPr/>
          <p:nvPr>
            <p:custDataLst>
              <p:tags r:id="rId124"/>
            </p:custDataLst>
          </p:nvPr>
        </p:nvCxnSpPr>
        <p:spPr>
          <a:xfrm>
            <a:off x="2448755" y="457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>
            <p:custDataLst>
              <p:tags r:id="rId125"/>
            </p:custDataLst>
          </p:nvPr>
        </p:nvCxnSpPr>
        <p:spPr>
          <a:xfrm>
            <a:off x="2436428" y="609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>
            <p:custDataLst>
              <p:tags r:id="rId126"/>
            </p:custDataLst>
          </p:nvPr>
        </p:nvSpPr>
        <p:spPr>
          <a:xfrm>
            <a:off x="2035706" y="304800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DEC_Uses_RS</a:t>
            </a:r>
            <a:endParaRPr lang="en-US" sz="600" dirty="0"/>
          </a:p>
        </p:txBody>
      </p:sp>
      <p:cxnSp>
        <p:nvCxnSpPr>
          <p:cNvPr id="278" name="Straight Connector 277"/>
          <p:cNvCxnSpPr>
            <a:endCxn id="13" idx="0"/>
          </p:cNvCxnSpPr>
          <p:nvPr>
            <p:custDataLst>
              <p:tags r:id="rId127"/>
            </p:custDataLst>
          </p:nvPr>
        </p:nvCxnSpPr>
        <p:spPr>
          <a:xfrm flipH="1">
            <a:off x="2817073" y="1343062"/>
            <a:ext cx="52149" cy="33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>
            <p:custDataLst>
              <p:tags r:id="rId128"/>
            </p:custDataLst>
          </p:nvPr>
        </p:nvCxnSpPr>
        <p:spPr>
          <a:xfrm flipH="1">
            <a:off x="3315701" y="1343062"/>
            <a:ext cx="7321" cy="77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>
            <p:custDataLst>
              <p:tags r:id="rId129"/>
            </p:custDataLst>
          </p:nvPr>
        </p:nvCxnSpPr>
        <p:spPr>
          <a:xfrm>
            <a:off x="2448755" y="762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>
            <p:custDataLst>
              <p:tags r:id="rId130"/>
            </p:custDataLst>
          </p:nvPr>
        </p:nvCxnSpPr>
        <p:spPr>
          <a:xfrm>
            <a:off x="2436428" y="914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>
            <p:custDataLst>
              <p:tags r:id="rId131"/>
            </p:custDataLst>
          </p:nvPr>
        </p:nvCxnSpPr>
        <p:spPr>
          <a:xfrm>
            <a:off x="2448755" y="1066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>
            <p:custDataLst>
              <p:tags r:id="rId132"/>
            </p:custDataLst>
          </p:nvPr>
        </p:nvCxnSpPr>
        <p:spPr>
          <a:xfrm>
            <a:off x="2436428" y="1219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>
            <p:custDataLst>
              <p:tags r:id="rId133"/>
            </p:custDataLst>
          </p:nvPr>
        </p:nvSpPr>
        <p:spPr>
          <a:xfrm>
            <a:off x="2052729" y="457200"/>
            <a:ext cx="61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DEC_Uses_RT</a:t>
            </a:r>
            <a:endParaRPr lang="en-US" sz="600" dirty="0"/>
          </a:p>
        </p:txBody>
      </p:sp>
      <p:sp>
        <p:nvSpPr>
          <p:cNvPr id="289" name="TextBox 288"/>
          <p:cNvSpPr txBox="1"/>
          <p:nvPr>
            <p:custDataLst>
              <p:tags r:id="rId134"/>
            </p:custDataLst>
          </p:nvPr>
        </p:nvSpPr>
        <p:spPr>
          <a:xfrm>
            <a:off x="2067710" y="608528"/>
            <a:ext cx="6447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IMEM_o_Valid</a:t>
            </a:r>
            <a:endParaRPr lang="en-US" sz="600" dirty="0"/>
          </a:p>
        </p:txBody>
      </p:sp>
      <p:sp>
        <p:nvSpPr>
          <p:cNvPr id="290" name="TextBox 289"/>
          <p:cNvSpPr txBox="1"/>
          <p:nvPr>
            <p:custDataLst>
              <p:tags r:id="rId135"/>
            </p:custDataLst>
          </p:nvPr>
        </p:nvSpPr>
        <p:spPr>
          <a:xfrm>
            <a:off x="2082190" y="760928"/>
            <a:ext cx="5998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i_Mem_Valid</a:t>
            </a:r>
            <a:endParaRPr lang="en-US" sz="600" dirty="0"/>
          </a:p>
        </p:txBody>
      </p:sp>
      <p:sp>
        <p:nvSpPr>
          <p:cNvPr id="291" name="Rectangle 290"/>
          <p:cNvSpPr/>
          <p:nvPr>
            <p:custDataLst>
              <p:tags r:id="rId136"/>
            </p:custDataLst>
          </p:nvPr>
        </p:nvSpPr>
        <p:spPr>
          <a:xfrm>
            <a:off x="5144738" y="381000"/>
            <a:ext cx="798862" cy="9620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2"/>
                </a:solidFill>
                <a:latin typeface="+mj-lt"/>
              </a:rPr>
              <a:t>Forwarding</a:t>
            </a:r>
          </a:p>
          <a:p>
            <a:pPr algn="ctr"/>
            <a:r>
              <a:rPr lang="en-US" sz="1050" dirty="0" smtClean="0">
                <a:solidFill>
                  <a:schemeClr val="tx2"/>
                </a:solidFill>
                <a:latin typeface="+mj-lt"/>
              </a:rPr>
              <a:t>Logic</a:t>
            </a:r>
            <a:endParaRPr lang="en-US" sz="105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92" name="Straight Connector 291"/>
          <p:cNvCxnSpPr/>
          <p:nvPr>
            <p:custDataLst>
              <p:tags r:id="rId137"/>
            </p:custDataLst>
          </p:nvPr>
        </p:nvCxnSpPr>
        <p:spPr>
          <a:xfrm>
            <a:off x="4912632" y="457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>
            <p:custDataLst>
              <p:tags r:id="rId138"/>
            </p:custDataLst>
          </p:nvPr>
        </p:nvCxnSpPr>
        <p:spPr>
          <a:xfrm>
            <a:off x="4900305" y="609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>
            <p:custDataLst>
              <p:tags r:id="rId139"/>
            </p:custDataLst>
          </p:nvPr>
        </p:nvCxnSpPr>
        <p:spPr>
          <a:xfrm>
            <a:off x="4912632" y="762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>
            <p:custDataLst>
              <p:tags r:id="rId140"/>
            </p:custDataLst>
          </p:nvPr>
        </p:nvCxnSpPr>
        <p:spPr>
          <a:xfrm>
            <a:off x="4900305" y="914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>
            <p:custDataLst>
              <p:tags r:id="rId141"/>
            </p:custDataLst>
          </p:nvPr>
        </p:nvCxnSpPr>
        <p:spPr>
          <a:xfrm>
            <a:off x="4114800" y="1066800"/>
            <a:ext cx="1026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>
            <p:custDataLst>
              <p:tags r:id="rId142"/>
            </p:custDataLst>
          </p:nvPr>
        </p:nvCxnSpPr>
        <p:spPr>
          <a:xfrm>
            <a:off x="4229100" y="1219200"/>
            <a:ext cx="899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>
            <p:custDataLst>
              <p:tags r:id="rId143"/>
            </p:custDataLst>
          </p:nvPr>
        </p:nvCxnSpPr>
        <p:spPr>
          <a:xfrm>
            <a:off x="3437322" y="65031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>
            <p:custDataLst>
              <p:tags r:id="rId144"/>
            </p:custDataLst>
          </p:nvPr>
        </p:nvCxnSpPr>
        <p:spPr>
          <a:xfrm>
            <a:off x="3424995" y="80271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>
            <p:custDataLst>
              <p:tags r:id="rId145"/>
            </p:custDataLst>
          </p:nvPr>
        </p:nvCxnSpPr>
        <p:spPr>
          <a:xfrm>
            <a:off x="3437322" y="95511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>
            <p:custDataLst>
              <p:tags r:id="rId146"/>
            </p:custDataLst>
          </p:nvPr>
        </p:nvSpPr>
        <p:spPr>
          <a:xfrm>
            <a:off x="3400726" y="489466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IFetch_i_Load</a:t>
            </a:r>
            <a:endParaRPr lang="en-US" sz="600" dirty="0"/>
          </a:p>
        </p:txBody>
      </p:sp>
      <p:cxnSp>
        <p:nvCxnSpPr>
          <p:cNvPr id="306" name="Straight Connector 305"/>
          <p:cNvCxnSpPr/>
          <p:nvPr>
            <p:custDataLst>
              <p:tags r:id="rId147"/>
            </p:custDataLst>
          </p:nvPr>
        </p:nvCxnSpPr>
        <p:spPr>
          <a:xfrm>
            <a:off x="3437873" y="1119187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>
            <p:custDataLst>
              <p:tags r:id="rId148"/>
            </p:custDataLst>
          </p:nvPr>
        </p:nvSpPr>
        <p:spPr>
          <a:xfrm>
            <a:off x="3401277" y="958334"/>
            <a:ext cx="6832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Hazard_Flush</a:t>
            </a:r>
            <a:r>
              <a:rPr lang="en-US" sz="600" dirty="0" smtClean="0"/>
              <a:t>_*</a:t>
            </a:r>
            <a:endParaRPr lang="en-US" sz="600" dirty="0"/>
          </a:p>
        </p:txBody>
      </p:sp>
      <p:sp>
        <p:nvSpPr>
          <p:cNvPr id="308" name="TextBox 307"/>
          <p:cNvSpPr txBox="1"/>
          <p:nvPr>
            <p:custDataLst>
              <p:tags r:id="rId149"/>
            </p:custDataLst>
          </p:nvPr>
        </p:nvSpPr>
        <p:spPr>
          <a:xfrm>
            <a:off x="3401277" y="65460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IFetch_i_PCSrc</a:t>
            </a:r>
            <a:endParaRPr lang="en-US" sz="600" dirty="0"/>
          </a:p>
        </p:txBody>
      </p:sp>
      <p:sp>
        <p:nvSpPr>
          <p:cNvPr id="309" name="TextBox 308"/>
          <p:cNvSpPr txBox="1"/>
          <p:nvPr>
            <p:custDataLst>
              <p:tags r:id="rId150"/>
            </p:custDataLst>
          </p:nvPr>
        </p:nvSpPr>
        <p:spPr>
          <a:xfrm>
            <a:off x="3401277" y="807005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Hazard_Stall</a:t>
            </a:r>
            <a:r>
              <a:rPr lang="en-US" sz="600" dirty="0" smtClean="0"/>
              <a:t>_*</a:t>
            </a:r>
            <a:endParaRPr lang="en-US" sz="600" dirty="0"/>
          </a:p>
        </p:txBody>
      </p:sp>
      <p:cxnSp>
        <p:nvCxnSpPr>
          <p:cNvPr id="161" name="Straight Connector 160"/>
          <p:cNvCxnSpPr/>
          <p:nvPr>
            <p:custDataLst>
              <p:tags r:id="rId151"/>
            </p:custDataLst>
          </p:nvPr>
        </p:nvCxnSpPr>
        <p:spPr>
          <a:xfrm>
            <a:off x="1905000" y="2121256"/>
            <a:ext cx="0" cy="248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152"/>
            </p:custDataLst>
          </p:nvPr>
        </p:nvCxnSpPr>
        <p:spPr>
          <a:xfrm>
            <a:off x="1776881" y="2200490"/>
            <a:ext cx="0" cy="229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>
            <p:custDataLst>
              <p:tags r:id="rId153"/>
            </p:custDataLst>
          </p:nvPr>
        </p:nvCxnSpPr>
        <p:spPr>
          <a:xfrm>
            <a:off x="1248786" y="4607066"/>
            <a:ext cx="65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>
            <p:custDataLst>
              <p:tags r:id="rId154"/>
            </p:custDataLst>
          </p:nvPr>
        </p:nvCxnSpPr>
        <p:spPr>
          <a:xfrm>
            <a:off x="1119480" y="4500386"/>
            <a:ext cx="65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>
            <p:custDataLst>
              <p:tags r:id="rId155"/>
            </p:custDataLst>
          </p:nvPr>
        </p:nvCxnSpPr>
        <p:spPr>
          <a:xfrm>
            <a:off x="1124380" y="4500386"/>
            <a:ext cx="0" cy="222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>
            <p:custDataLst>
              <p:tags r:id="rId156"/>
            </p:custDataLst>
          </p:nvPr>
        </p:nvCxnSpPr>
        <p:spPr>
          <a:xfrm>
            <a:off x="1248786" y="4607066"/>
            <a:ext cx="0" cy="92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83811" y="2805112"/>
            <a:ext cx="30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590800" y="2805112"/>
            <a:ext cx="0" cy="81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590800" y="3616880"/>
            <a:ext cx="74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ounded Rectangle 252"/>
          <p:cNvSpPr/>
          <p:nvPr/>
        </p:nvSpPr>
        <p:spPr>
          <a:xfrm>
            <a:off x="4496105" y="3813472"/>
            <a:ext cx="142291" cy="327003"/>
          </a:xfrm>
          <a:prstGeom prst="roundRect">
            <a:avLst>
              <a:gd name="adj" fmla="val 4903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253" idx="1"/>
          </p:cNvCxnSpPr>
          <p:nvPr/>
        </p:nvCxnSpPr>
        <p:spPr>
          <a:xfrm rot="10800000" flipV="1">
            <a:off x="3069875" y="3976973"/>
            <a:ext cx="1426230" cy="421749"/>
          </a:xfrm>
          <a:prstGeom prst="bentConnector3">
            <a:avLst>
              <a:gd name="adj1" fmla="val 98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>
            <p:custDataLst>
              <p:tags r:id="rId157"/>
            </p:custDataLst>
          </p:nvPr>
        </p:nvCxnSpPr>
        <p:spPr>
          <a:xfrm flipH="1">
            <a:off x="4114800" y="1066800"/>
            <a:ext cx="1" cy="265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>
            <p:custDataLst>
              <p:tags r:id="rId158"/>
            </p:custDataLst>
          </p:nvPr>
        </p:nvCxnSpPr>
        <p:spPr>
          <a:xfrm>
            <a:off x="4229100" y="1219200"/>
            <a:ext cx="0" cy="267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948987" y="1219200"/>
            <a:ext cx="12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072278" y="1219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4305300" y="1447800"/>
            <a:ext cx="1766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305300" y="1447800"/>
            <a:ext cx="0" cy="244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417407" y="3706506"/>
            <a:ext cx="365102" cy="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948987" y="1143000"/>
            <a:ext cx="175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124515" y="1143000"/>
            <a:ext cx="0" cy="40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4410829" y="1545928"/>
            <a:ext cx="171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410829" y="1545928"/>
            <a:ext cx="0" cy="215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98722" y="3885066"/>
            <a:ext cx="206350" cy="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4637915" y="3969357"/>
            <a:ext cx="1574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>
            <p:custDataLst>
              <p:tags r:id="rId159"/>
            </p:custDataLst>
          </p:nvPr>
        </p:nvSpPr>
        <p:spPr>
          <a:xfrm>
            <a:off x="5058855" y="1509731"/>
            <a:ext cx="7873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Forwarded_Data_1</a:t>
            </a:r>
            <a:endParaRPr lang="en-US" sz="600" dirty="0"/>
          </a:p>
        </p:txBody>
      </p:sp>
      <p:sp>
        <p:nvSpPr>
          <p:cNvPr id="300" name="TextBox 299"/>
          <p:cNvSpPr txBox="1"/>
          <p:nvPr>
            <p:custDataLst>
              <p:tags r:id="rId160"/>
            </p:custDataLst>
          </p:nvPr>
        </p:nvSpPr>
        <p:spPr>
          <a:xfrm>
            <a:off x="4478146" y="1318487"/>
            <a:ext cx="7873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Forwarded_Data_2</a:t>
            </a:r>
            <a:endParaRPr lang="en-US" sz="600" dirty="0"/>
          </a:p>
        </p:txBody>
      </p:sp>
      <p:sp>
        <p:nvSpPr>
          <p:cNvPr id="152" name="TextBox 151"/>
          <p:cNvSpPr txBox="1"/>
          <p:nvPr>
            <p:custDataLst>
              <p:tags r:id="rId161"/>
            </p:custDataLst>
          </p:nvPr>
        </p:nvSpPr>
        <p:spPr>
          <a:xfrm>
            <a:off x="5652131" y="3464126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Branch_Valid</a:t>
            </a:r>
            <a:endParaRPr lang="en-US" sz="600" dirty="0"/>
          </a:p>
        </p:txBody>
      </p:sp>
      <p:sp>
        <p:nvSpPr>
          <p:cNvPr id="151" name="TextBox 150"/>
          <p:cNvSpPr txBox="1"/>
          <p:nvPr>
            <p:custDataLst>
              <p:tags r:id="rId162"/>
            </p:custDataLst>
          </p:nvPr>
        </p:nvSpPr>
        <p:spPr>
          <a:xfrm>
            <a:off x="5637844" y="3661054"/>
            <a:ext cx="7296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Branch_Outcome</a:t>
            </a:r>
            <a:endParaRPr lang="en-US" sz="600" dirty="0"/>
          </a:p>
        </p:txBody>
      </p:sp>
      <p:sp>
        <p:nvSpPr>
          <p:cNvPr id="81" name="Flowchart: Delay 80"/>
          <p:cNvSpPr/>
          <p:nvPr/>
        </p:nvSpPr>
        <p:spPr>
          <a:xfrm>
            <a:off x="2170468" y="971005"/>
            <a:ext cx="266837" cy="199300"/>
          </a:xfrm>
          <a:prstGeom prst="flowChartDelay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>
            <p:custDataLst>
              <p:tags r:id="rId163"/>
            </p:custDataLst>
          </p:nvPr>
        </p:nvSpPr>
        <p:spPr>
          <a:xfrm>
            <a:off x="1475293" y="1056455"/>
            <a:ext cx="5838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ALU_o_Valid</a:t>
            </a:r>
            <a:endParaRPr lang="en-US" sz="600" dirty="0"/>
          </a:p>
        </p:txBody>
      </p:sp>
      <p:sp>
        <p:nvSpPr>
          <p:cNvPr id="313" name="TextBox 312"/>
          <p:cNvSpPr txBox="1"/>
          <p:nvPr>
            <p:custDataLst>
              <p:tags r:id="rId164"/>
            </p:custDataLst>
          </p:nvPr>
        </p:nvSpPr>
        <p:spPr>
          <a:xfrm>
            <a:off x="1502457" y="868872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Branch_Valid</a:t>
            </a:r>
            <a:endParaRPr lang="en-US" sz="600" dirty="0"/>
          </a:p>
        </p:txBody>
      </p:sp>
      <p:sp>
        <p:nvSpPr>
          <p:cNvPr id="314" name="TextBox 313"/>
          <p:cNvSpPr txBox="1"/>
          <p:nvPr>
            <p:custDataLst>
              <p:tags r:id="rId165"/>
            </p:custDataLst>
          </p:nvPr>
        </p:nvSpPr>
        <p:spPr>
          <a:xfrm>
            <a:off x="1382104" y="959375"/>
            <a:ext cx="7296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Branch_Outcome</a:t>
            </a:r>
            <a:endParaRPr lang="en-US" sz="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2094785" y="1143000"/>
            <a:ext cx="82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088051" y="1066800"/>
            <a:ext cx="82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082454" y="1000443"/>
            <a:ext cx="82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>
            <p:custDataLst>
              <p:tags r:id="rId166"/>
            </p:custDataLst>
          </p:nvPr>
        </p:nvSpPr>
        <p:spPr>
          <a:xfrm>
            <a:off x="1978725" y="1172479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/>
              <a:t>Branch_Target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2121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15577</TotalTime>
  <Words>81</Words>
  <Application>Microsoft Office PowerPoint</Application>
  <PresentationFormat>On-screen Show (4:3)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</dc:creator>
  <cp:lastModifiedBy>Dean</cp:lastModifiedBy>
  <cp:revision>27</cp:revision>
  <cp:lastPrinted>2012-04-05T19:49:53Z</cp:lastPrinted>
  <dcterms:created xsi:type="dcterms:W3CDTF">2012-04-05T17:48:41Z</dcterms:created>
  <dcterms:modified xsi:type="dcterms:W3CDTF">2013-04-29T20:12:57Z</dcterms:modified>
</cp:coreProperties>
</file>