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0" r:id="rId1"/>
  </p:sldMasterIdLst>
  <p:notesMasterIdLst>
    <p:notesMasterId r:id="rId21"/>
  </p:notesMasterIdLst>
  <p:sldIdLst>
    <p:sldId id="256" r:id="rId2"/>
    <p:sldId id="285" r:id="rId3"/>
    <p:sldId id="286" r:id="rId4"/>
    <p:sldId id="292" r:id="rId5"/>
    <p:sldId id="293" r:id="rId6"/>
    <p:sldId id="269" r:id="rId7"/>
    <p:sldId id="309" r:id="rId8"/>
    <p:sldId id="310" r:id="rId9"/>
    <p:sldId id="308" r:id="rId10"/>
    <p:sldId id="259" r:id="rId11"/>
    <p:sldId id="312" r:id="rId12"/>
    <p:sldId id="313" r:id="rId13"/>
    <p:sldId id="314" r:id="rId14"/>
    <p:sldId id="315" r:id="rId15"/>
    <p:sldId id="279" r:id="rId16"/>
    <p:sldId id="291" r:id="rId17"/>
    <p:sldId id="316" r:id="rId18"/>
    <p:sldId id="317" r:id="rId19"/>
    <p:sldId id="280"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Karla" pitchFamily="2"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Sitka Text" panose="02000505000000020004"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C14A"/>
    <a:srgbClr val="FF9800"/>
    <a:srgbClr val="FFEB3B"/>
    <a:srgbClr val="ECD937"/>
    <a:srgbClr val="6699FF"/>
    <a:srgbClr val="73BAF5"/>
    <a:srgbClr val="008080"/>
    <a:srgbClr val="0070C0"/>
    <a:srgbClr val="F3F3F3"/>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C30F90-AFD8-49D8-94EF-207FF4C943E2}">
  <a:tblStyle styleId="{D4C30F90-AFD8-49D8-94EF-207FF4C943E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7" autoAdjust="0"/>
    <p:restoredTop sz="94632" autoAdjust="0"/>
  </p:normalViewPr>
  <p:slideViewPr>
    <p:cSldViewPr snapToGrid="0">
      <p:cViewPr varScale="1">
        <p:scale>
          <a:sx n="90" d="100"/>
          <a:sy n="90" d="100"/>
        </p:scale>
        <p:origin x="76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5/8/layout/chevron1" loCatId="process" qsTypeId="urn:microsoft.com/office/officeart/2005/8/quickstyle/3d2" qsCatId="3D" csTypeId="urn:microsoft.com/office/officeart/2005/8/colors/colorful3" csCatId="colorful" phldr="1"/>
      <dgm:spPr/>
      <dgm:t>
        <a:bodyPr rtlCol="0"/>
        <a:lstStyle/>
        <a:p>
          <a:pPr rtl="0"/>
          <a:endParaRPr lang="en-US"/>
        </a:p>
      </dgm:t>
    </dgm:pt>
    <dgm:pt modelId="{4DF9FE7B-F642-4898-A360-D4E3814E1A3D}">
      <dgm:prSet phldrT="[Text]" custT="1"/>
      <dgm:spPr/>
      <dgm:t>
        <a:bodyPr rtlCol="0"/>
        <a:lstStyle/>
        <a:p>
          <a:pPr algn="ctr" rtl="0"/>
          <a:r>
            <a:rPr lang="es-ES" sz="2000" b="1" noProof="0" dirty="0">
              <a:solidFill>
                <a:schemeClr val="tx1"/>
              </a:solidFill>
            </a:rPr>
            <a:t>General</a:t>
          </a:r>
        </a:p>
      </dgm:t>
      <dgm:extLst>
        <a:ext uri="{E40237B7-FDA0-4F09-8148-C483321AD2D9}">
          <dgm14:cNvPr xmlns:dgm14="http://schemas.microsoft.com/office/drawing/2010/diagram" id="0" name="" title="Group A title"/>
        </a:ext>
      </dgm:extLst>
    </dgm:pt>
    <dgm:pt modelId="{1C10F06D-860A-4604-A7AD-02E614FE3976}" type="parTrans" cxnId="{EBD8BE8D-6018-43E2-B081-034BB5656EB6}">
      <dgm:prSet/>
      <dgm:spPr/>
      <dgm:t>
        <a:bodyPr rtlCol="0"/>
        <a:lstStyle/>
        <a:p>
          <a:pPr rtl="0"/>
          <a:endParaRPr lang="en-US"/>
        </a:p>
      </dgm:t>
    </dgm:pt>
    <dgm:pt modelId="{43C18EFF-81FC-4D70-8C6B-E95FF3730413}" type="sibTrans" cxnId="{EBD8BE8D-6018-43E2-B081-034BB5656EB6}">
      <dgm:prSet/>
      <dgm:spPr/>
      <dgm:t>
        <a:bodyPr rtlCol="0"/>
        <a:lstStyle/>
        <a:p>
          <a:pPr rtl="0"/>
          <a:endParaRPr lang="en-US"/>
        </a:p>
      </dgm:t>
    </dgm:pt>
    <dgm:pt modelId="{EFF2750D-B4B3-474C-8B62-8B638DC31F7E}">
      <dgm:prSet phldrT="[Text]" custT="1"/>
      <dgm:spPr/>
      <dgm:t>
        <a:bodyPr rtlCol="0"/>
        <a:lstStyle/>
        <a:p>
          <a:pPr algn="just" rtl="0">
            <a:lnSpc>
              <a:spcPct val="150000"/>
            </a:lnSpc>
          </a:pPr>
          <a:r>
            <a:rPr lang="es-CR" sz="1400" dirty="0"/>
            <a:t>Desarrollar un prototipo funcional para el control de pagos y manejo de expedientes de la empresa SOLUMED sede La California, utilizando un sistema web desarrollado con el lenguaje de programación C#.</a:t>
          </a:r>
          <a:endParaRPr lang="es-ES" sz="1400" noProof="0" dirty="0"/>
        </a:p>
      </dgm:t>
      <dgm:extLst>
        <a:ext uri="{E40237B7-FDA0-4F09-8148-C483321AD2D9}">
          <dgm14:cNvPr xmlns:dgm14="http://schemas.microsoft.com/office/drawing/2010/diagram" id="0" name="" title="Task 1 and task 2 under group A"/>
        </a:ext>
      </dgm:extLst>
    </dgm:pt>
    <dgm:pt modelId="{AEBC78E6-CDDC-4C8F-A157-3C51E907FACD}" type="parTrans" cxnId="{A058DDA2-48CA-4E5B-B389-F71A59C262B0}">
      <dgm:prSet/>
      <dgm:spPr/>
      <dgm:t>
        <a:bodyPr rtlCol="0"/>
        <a:lstStyle/>
        <a:p>
          <a:pPr rtl="0"/>
          <a:endParaRPr lang="en-US"/>
        </a:p>
      </dgm:t>
    </dgm:pt>
    <dgm:pt modelId="{75C067D7-FCD2-4969-8F27-4BBDA88E75ED}" type="sibTrans" cxnId="{A058DDA2-48CA-4E5B-B389-F71A59C262B0}">
      <dgm:prSet/>
      <dgm:spPr/>
      <dgm:t>
        <a:bodyPr rtlCol="0"/>
        <a:lstStyle/>
        <a:p>
          <a:pPr rtl="0"/>
          <a:endParaRPr lang="en-US"/>
        </a:p>
      </dgm:t>
    </dgm:pt>
    <dgm:pt modelId="{99E0600D-9954-43F4-8926-13B8777FAAA1}">
      <dgm:prSet phldrT="[Text]" custT="1"/>
      <dgm:spPr/>
      <dgm:t>
        <a:bodyPr rtlCol="0"/>
        <a:lstStyle/>
        <a:p>
          <a:pPr algn="just" rtl="0"/>
          <a:r>
            <a:rPr lang="es-CR" sz="1400" dirty="0"/>
            <a:t>Determinar requerimientos del prototipo.</a:t>
          </a:r>
          <a:endParaRPr lang="es-ES" sz="1400" noProof="0" dirty="0"/>
        </a:p>
      </dgm:t>
      <dgm:extLst>
        <a:ext uri="{E40237B7-FDA0-4F09-8148-C483321AD2D9}">
          <dgm14:cNvPr xmlns:dgm14="http://schemas.microsoft.com/office/drawing/2010/diagram" id="0" name="" title="Task 1 and task 2 under group B"/>
        </a:ext>
      </dgm:extLst>
    </dgm:pt>
    <dgm:pt modelId="{BE23F476-2C5C-42ED-BF2B-CD5FC7ADDDF6}" type="parTrans" cxnId="{09FCCB9D-A30A-4326-970E-26252D39327F}">
      <dgm:prSet/>
      <dgm:spPr/>
      <dgm:t>
        <a:bodyPr rtlCol="0"/>
        <a:lstStyle/>
        <a:p>
          <a:pPr rtl="0"/>
          <a:endParaRPr lang="en-US"/>
        </a:p>
      </dgm:t>
    </dgm:pt>
    <dgm:pt modelId="{C44937DC-4907-4769-AA8B-1B3E7391D7B0}" type="sibTrans" cxnId="{09FCCB9D-A30A-4326-970E-26252D39327F}">
      <dgm:prSet/>
      <dgm:spPr/>
      <dgm:t>
        <a:bodyPr rtlCol="0"/>
        <a:lstStyle/>
        <a:p>
          <a:pPr rtl="0"/>
          <a:endParaRPr lang="en-US"/>
        </a:p>
      </dgm:t>
    </dgm:pt>
    <dgm:pt modelId="{0791135C-9DAB-47F6-BE9C-A3E56A2DDA50}">
      <dgm:prSet phldrT="[Text]" custT="1"/>
      <dgm:spPr/>
      <dgm:t>
        <a:bodyPr rtlCol="0"/>
        <a:lstStyle/>
        <a:p>
          <a:pPr algn="just" rtl="0"/>
          <a:r>
            <a:rPr lang="es-CR" sz="1400" dirty="0"/>
            <a:t>Diseñar los modelos estructurales y arquitectura de sistema.</a:t>
          </a:r>
          <a:endParaRPr lang="es-ES" sz="1400" noProof="0" dirty="0"/>
        </a:p>
      </dgm:t>
    </dgm:pt>
    <dgm:pt modelId="{D6057E63-9793-4991-97C1-30FC405E95A5}" type="parTrans" cxnId="{B3B26E9A-58E5-497B-BD59-F5567958C609}">
      <dgm:prSet/>
      <dgm:spPr/>
      <dgm:t>
        <a:bodyPr rtlCol="0"/>
        <a:lstStyle/>
        <a:p>
          <a:pPr rtl="0"/>
          <a:endParaRPr lang="en-US"/>
        </a:p>
      </dgm:t>
    </dgm:pt>
    <dgm:pt modelId="{B670C2A7-83CB-4F4C-BC19-A3A7C066A822}" type="sibTrans" cxnId="{B3B26E9A-58E5-497B-BD59-F5567958C609}">
      <dgm:prSet/>
      <dgm:spPr/>
      <dgm:t>
        <a:bodyPr rtlCol="0"/>
        <a:lstStyle/>
        <a:p>
          <a:pPr rtl="0"/>
          <a:endParaRPr lang="en-US"/>
        </a:p>
      </dgm:t>
    </dgm:pt>
    <dgm:pt modelId="{3929B1E1-4BC4-4C73-ABE8-27CEF96A3652}">
      <dgm:prSet phldrT="[Text]" custT="1"/>
      <dgm:spPr/>
      <dgm:t>
        <a:bodyPr rtlCol="0"/>
        <a:lstStyle/>
        <a:p>
          <a:pPr marL="0" lvl="0" indent="0" algn="ctr" defTabSz="1066800" rtl="0">
            <a:lnSpc>
              <a:spcPct val="90000"/>
            </a:lnSpc>
            <a:spcBef>
              <a:spcPct val="0"/>
            </a:spcBef>
            <a:spcAft>
              <a:spcPct val="35000"/>
            </a:spcAft>
            <a:buNone/>
          </a:pPr>
          <a:r>
            <a:rPr lang="es-ES" sz="2000" b="1" kern="1200" noProof="0" dirty="0">
              <a:solidFill>
                <a:schemeClr val="tx1"/>
              </a:solidFill>
              <a:latin typeface="Arial"/>
              <a:ea typeface="+mn-ea"/>
              <a:cs typeface="+mn-cs"/>
            </a:rPr>
            <a:t>Específicos</a:t>
          </a:r>
        </a:p>
      </dgm:t>
      <dgm:extLst>
        <a:ext uri="{E40237B7-FDA0-4F09-8148-C483321AD2D9}">
          <dgm14:cNvPr xmlns:dgm14="http://schemas.microsoft.com/office/drawing/2010/diagram" id="0" name="" title="Group B title"/>
        </a:ext>
      </dgm:extLst>
    </dgm:pt>
    <dgm:pt modelId="{19BA0C22-38BB-4E9F-89D5-0FF5FF9F12CE}" type="sibTrans" cxnId="{1339090C-9A95-4C05-841C-FA3AF987601B}">
      <dgm:prSet/>
      <dgm:spPr/>
      <dgm:t>
        <a:bodyPr rtlCol="0"/>
        <a:lstStyle/>
        <a:p>
          <a:pPr rtl="0"/>
          <a:endParaRPr lang="en-US"/>
        </a:p>
      </dgm:t>
    </dgm:pt>
    <dgm:pt modelId="{F356CC76-9117-4B79-A270-BBBAFD3E9C79}" type="parTrans" cxnId="{1339090C-9A95-4C05-841C-FA3AF987601B}">
      <dgm:prSet/>
      <dgm:spPr/>
      <dgm:t>
        <a:bodyPr rtlCol="0"/>
        <a:lstStyle/>
        <a:p>
          <a:pPr rtl="0"/>
          <a:endParaRPr lang="en-US"/>
        </a:p>
      </dgm:t>
    </dgm:pt>
    <dgm:pt modelId="{220FBD16-31E3-4DF6-9862-AFC50F9BAE8E}">
      <dgm:prSet phldrT="[Text]" custT="1"/>
      <dgm:spPr/>
      <dgm:t>
        <a:bodyPr rtlCol="0"/>
        <a:lstStyle/>
        <a:p>
          <a:pPr algn="just" rtl="0"/>
          <a:r>
            <a:rPr lang="es-CR" sz="1400" dirty="0"/>
            <a:t>Programar el prototipo funcional.</a:t>
          </a:r>
          <a:endParaRPr lang="es-ES" sz="1400" noProof="0" dirty="0"/>
        </a:p>
      </dgm:t>
    </dgm:pt>
    <dgm:pt modelId="{AD0BCCA0-58BA-4210-9FFA-33200FFB1D53}" type="parTrans" cxnId="{4DE2E9FF-65DC-437C-959E-C56BBC43BE61}">
      <dgm:prSet/>
      <dgm:spPr/>
      <dgm:t>
        <a:bodyPr/>
        <a:lstStyle/>
        <a:p>
          <a:endParaRPr lang="es-ES"/>
        </a:p>
      </dgm:t>
    </dgm:pt>
    <dgm:pt modelId="{05B32C93-DEF0-4B5C-B588-98517ADBBF38}" type="sibTrans" cxnId="{4DE2E9FF-65DC-437C-959E-C56BBC43BE61}">
      <dgm:prSet/>
      <dgm:spPr/>
      <dgm:t>
        <a:bodyPr/>
        <a:lstStyle/>
        <a:p>
          <a:endParaRPr lang="es-ES"/>
        </a:p>
      </dgm:t>
    </dgm:pt>
    <dgm:pt modelId="{3345C641-9617-4016-B0A3-180A3A271207}">
      <dgm:prSet phldrT="[Text]" custT="1"/>
      <dgm:spPr/>
      <dgm:t>
        <a:bodyPr rtlCol="0"/>
        <a:lstStyle/>
        <a:p>
          <a:pPr algn="just" rtl="0"/>
          <a:r>
            <a:rPr lang="es-CR" sz="1400" dirty="0"/>
            <a:t>Realizar el plan de pruebas. </a:t>
          </a:r>
          <a:endParaRPr lang="es-ES" sz="1400" noProof="0" dirty="0"/>
        </a:p>
      </dgm:t>
    </dgm:pt>
    <dgm:pt modelId="{DB3701F6-E2B1-4367-B76A-E34AFC546F9C}" type="parTrans" cxnId="{B62188BA-5C97-4E7F-83D3-4B6045EA9780}">
      <dgm:prSet/>
      <dgm:spPr/>
      <dgm:t>
        <a:bodyPr/>
        <a:lstStyle/>
        <a:p>
          <a:endParaRPr lang="es-ES"/>
        </a:p>
      </dgm:t>
    </dgm:pt>
    <dgm:pt modelId="{8D860645-FD5A-4F51-AD53-8165FE9C0D29}" type="sibTrans" cxnId="{B62188BA-5C97-4E7F-83D3-4B6045EA9780}">
      <dgm:prSet/>
      <dgm:spPr/>
      <dgm:t>
        <a:bodyPr/>
        <a:lstStyle/>
        <a:p>
          <a:endParaRPr lang="es-ES"/>
        </a:p>
      </dgm:t>
    </dgm:pt>
    <dgm:pt modelId="{A3E8E40D-7526-449D-B0C4-6808683D6DC0}">
      <dgm:prSet phldrT="[Text]" custT="1"/>
      <dgm:spPr/>
      <dgm:t>
        <a:bodyPr rtlCol="0"/>
        <a:lstStyle/>
        <a:p>
          <a:pPr algn="just" rtl="0"/>
          <a:endParaRPr lang="es-ES" sz="1400" noProof="0" dirty="0"/>
        </a:p>
      </dgm:t>
    </dgm:pt>
    <dgm:pt modelId="{6990D6C1-0CD6-4AEF-89BD-C560D0D34DC4}" type="parTrans" cxnId="{A449DEF1-7631-4DA7-8BA2-0C320682AD78}">
      <dgm:prSet/>
      <dgm:spPr/>
      <dgm:t>
        <a:bodyPr/>
        <a:lstStyle/>
        <a:p>
          <a:endParaRPr lang="en-US"/>
        </a:p>
      </dgm:t>
    </dgm:pt>
    <dgm:pt modelId="{D92D7376-7BAA-47BD-95DF-01D3A1C186CC}" type="sibTrans" cxnId="{A449DEF1-7631-4DA7-8BA2-0C320682AD78}">
      <dgm:prSet/>
      <dgm:spPr/>
      <dgm:t>
        <a:bodyPr/>
        <a:lstStyle/>
        <a:p>
          <a:endParaRPr lang="en-US"/>
        </a:p>
      </dgm:t>
    </dgm:pt>
    <dgm:pt modelId="{30FA99A9-79EE-4E49-A17F-13ED240907B1}">
      <dgm:prSet phldrT="[Text]" custT="1"/>
      <dgm:spPr/>
      <dgm:t>
        <a:bodyPr rtlCol="0"/>
        <a:lstStyle/>
        <a:p>
          <a:pPr algn="just" rtl="0"/>
          <a:endParaRPr lang="es-ES" sz="1400" noProof="0" dirty="0"/>
        </a:p>
      </dgm:t>
    </dgm:pt>
    <dgm:pt modelId="{E9931324-CEBD-450B-BA25-9C7EC123C0C0}" type="parTrans" cxnId="{0BDBD964-A1CC-4D4B-BB57-B79082037C71}">
      <dgm:prSet/>
      <dgm:spPr/>
      <dgm:t>
        <a:bodyPr/>
        <a:lstStyle/>
        <a:p>
          <a:endParaRPr lang="en-US"/>
        </a:p>
      </dgm:t>
    </dgm:pt>
    <dgm:pt modelId="{68D8EA8A-3EC2-4F1F-AB6B-A9E713B646D8}" type="sibTrans" cxnId="{0BDBD964-A1CC-4D4B-BB57-B79082037C71}">
      <dgm:prSet/>
      <dgm:spPr/>
      <dgm:t>
        <a:bodyPr/>
        <a:lstStyle/>
        <a:p>
          <a:endParaRPr lang="en-US"/>
        </a:p>
      </dgm:t>
    </dgm:pt>
    <dgm:pt modelId="{D013F20C-AA98-4D1E-9612-DC1F77981726}">
      <dgm:prSet phldrT="[Text]" custT="1"/>
      <dgm:spPr/>
      <dgm:t>
        <a:bodyPr rtlCol="0"/>
        <a:lstStyle/>
        <a:p>
          <a:pPr algn="just" rtl="0"/>
          <a:endParaRPr lang="es-ES" sz="1400" noProof="0" dirty="0"/>
        </a:p>
      </dgm:t>
    </dgm:pt>
    <dgm:pt modelId="{4B65357D-879F-43D6-9D9F-DB12D074B686}" type="parTrans" cxnId="{17CA7769-388B-4B3C-AD16-D4089AD12891}">
      <dgm:prSet/>
      <dgm:spPr/>
      <dgm:t>
        <a:bodyPr/>
        <a:lstStyle/>
        <a:p>
          <a:endParaRPr lang="en-US"/>
        </a:p>
      </dgm:t>
    </dgm:pt>
    <dgm:pt modelId="{2E785576-1F6F-4D33-9B61-04C43053679C}" type="sibTrans" cxnId="{17CA7769-388B-4B3C-AD16-D4089AD12891}">
      <dgm:prSet/>
      <dgm:spPr/>
      <dgm:t>
        <a:bodyPr/>
        <a:lstStyle/>
        <a:p>
          <a:endParaRPr lang="en-US"/>
        </a:p>
      </dgm:t>
    </dgm:pt>
    <dgm:pt modelId="{AEE221DB-A59D-4A23-8250-AFFAB2E235D7}" type="pres">
      <dgm:prSet presAssocID="{3F442EA2-39BA-4C9A-AD59-755D4917D532}" presName="Name0" presStyleCnt="0">
        <dgm:presLayoutVars>
          <dgm:dir/>
          <dgm:animLvl val="lvl"/>
          <dgm:resizeHandles val="exact"/>
        </dgm:presLayoutVars>
      </dgm:prSet>
      <dgm:spPr/>
    </dgm:pt>
    <dgm:pt modelId="{B76054B4-557C-4C24-A768-6A98F0113903}" type="pres">
      <dgm:prSet presAssocID="{4DF9FE7B-F642-4898-A360-D4E3814E1A3D}" presName="composite" presStyleCnt="0"/>
      <dgm:spPr/>
    </dgm:pt>
    <dgm:pt modelId="{D358DC19-485F-4E1A-857A-CC5E6216B2CC}" type="pres">
      <dgm:prSet presAssocID="{4DF9FE7B-F642-4898-A360-D4E3814E1A3D}" presName="parTx" presStyleLbl="node1" presStyleIdx="0" presStyleCnt="2">
        <dgm:presLayoutVars>
          <dgm:chMax val="0"/>
          <dgm:chPref val="0"/>
          <dgm:bulletEnabled val="1"/>
        </dgm:presLayoutVars>
      </dgm:prSet>
      <dgm:spPr/>
    </dgm:pt>
    <dgm:pt modelId="{E2AD7991-6C22-4148-BB6D-7ED9645511BD}" type="pres">
      <dgm:prSet presAssocID="{4DF9FE7B-F642-4898-A360-D4E3814E1A3D}" presName="desTx" presStyleLbl="revTx" presStyleIdx="0" presStyleCnt="2">
        <dgm:presLayoutVars>
          <dgm:bulletEnabled val="1"/>
        </dgm:presLayoutVars>
      </dgm:prSet>
      <dgm:spPr/>
    </dgm:pt>
    <dgm:pt modelId="{33BBAB42-FC72-48B3-B221-522F439D8863}" type="pres">
      <dgm:prSet presAssocID="{43C18EFF-81FC-4D70-8C6B-E95FF3730413}" presName="space" presStyleCnt="0"/>
      <dgm:spPr/>
    </dgm:pt>
    <dgm:pt modelId="{9101EAA2-F003-4D70-A36B-E23F32DCCF97}" type="pres">
      <dgm:prSet presAssocID="{3929B1E1-4BC4-4C73-ABE8-27CEF96A3652}" presName="composite" presStyleCnt="0"/>
      <dgm:spPr/>
    </dgm:pt>
    <dgm:pt modelId="{122B4B8C-58F4-4900-B871-812651230634}" type="pres">
      <dgm:prSet presAssocID="{3929B1E1-4BC4-4C73-ABE8-27CEF96A3652}" presName="parTx" presStyleLbl="node1" presStyleIdx="1" presStyleCnt="2">
        <dgm:presLayoutVars>
          <dgm:chMax val="0"/>
          <dgm:chPref val="0"/>
          <dgm:bulletEnabled val="1"/>
        </dgm:presLayoutVars>
      </dgm:prSet>
      <dgm:spPr/>
    </dgm:pt>
    <dgm:pt modelId="{F34EC9BE-9B72-4109-AE60-0A339791E05F}" type="pres">
      <dgm:prSet presAssocID="{3929B1E1-4BC4-4C73-ABE8-27CEF96A3652}" presName="desTx" presStyleLbl="revTx" presStyleIdx="1" presStyleCnt="2">
        <dgm:presLayoutVars>
          <dgm:bulletEnabled val="1"/>
        </dgm:presLayoutVars>
      </dgm:prSet>
      <dgm:spPr/>
    </dgm:pt>
  </dgm:ptLst>
  <dgm:cxnLst>
    <dgm:cxn modelId="{1339090C-9A95-4C05-841C-FA3AF987601B}" srcId="{3F442EA2-39BA-4C9A-AD59-755D4917D532}" destId="{3929B1E1-4BC4-4C73-ABE8-27CEF96A3652}" srcOrd="1" destOrd="0" parTransId="{F356CC76-9117-4B79-A270-BBBAFD3E9C79}" sibTransId="{19BA0C22-38BB-4E9F-89D5-0FF5FF9F12CE}"/>
    <dgm:cxn modelId="{5CCD541C-B9D2-4E83-9BF9-A2FDD8C19F21}" type="presOf" srcId="{99E0600D-9954-43F4-8926-13B8777FAAA1}" destId="{F34EC9BE-9B72-4109-AE60-0A339791E05F}" srcOrd="0" destOrd="0" presId="urn:microsoft.com/office/officeart/2005/8/layout/chevron1"/>
    <dgm:cxn modelId="{8C4C9E27-481D-40D8-B8BD-E1268E1316A1}" type="presOf" srcId="{4DF9FE7B-F642-4898-A360-D4E3814E1A3D}" destId="{D358DC19-485F-4E1A-857A-CC5E6216B2CC}" srcOrd="0" destOrd="0" presId="urn:microsoft.com/office/officeart/2005/8/layout/chevron1"/>
    <dgm:cxn modelId="{BF42D733-68F1-499D-8640-8658E5117799}" type="presOf" srcId="{3345C641-9617-4016-B0A3-180A3A271207}" destId="{F34EC9BE-9B72-4109-AE60-0A339791E05F}" srcOrd="0" destOrd="6" presId="urn:microsoft.com/office/officeart/2005/8/layout/chevron1"/>
    <dgm:cxn modelId="{E36FA061-49C2-4AE8-9A7B-9E8E025DD672}" type="presOf" srcId="{A3E8E40D-7526-449D-B0C4-6808683D6DC0}" destId="{F34EC9BE-9B72-4109-AE60-0A339791E05F}" srcOrd="0" destOrd="1" presId="urn:microsoft.com/office/officeart/2005/8/layout/chevron1"/>
    <dgm:cxn modelId="{0BDBD964-A1CC-4D4B-BB57-B79082037C71}" srcId="{3929B1E1-4BC4-4C73-ABE8-27CEF96A3652}" destId="{30FA99A9-79EE-4E49-A17F-13ED240907B1}" srcOrd="3" destOrd="0" parTransId="{E9931324-CEBD-450B-BA25-9C7EC123C0C0}" sibTransId="{68D8EA8A-3EC2-4F1F-AB6B-A9E713B646D8}"/>
    <dgm:cxn modelId="{17CA7769-388B-4B3C-AD16-D4089AD12891}" srcId="{3929B1E1-4BC4-4C73-ABE8-27CEF96A3652}" destId="{D013F20C-AA98-4D1E-9612-DC1F77981726}" srcOrd="5" destOrd="0" parTransId="{4B65357D-879F-43D6-9D9F-DB12D074B686}" sibTransId="{2E785576-1F6F-4D33-9B61-04C43053679C}"/>
    <dgm:cxn modelId="{F5722B7C-D2E3-4386-8D28-0B7758BD3BC0}" type="presOf" srcId="{30FA99A9-79EE-4E49-A17F-13ED240907B1}" destId="{F34EC9BE-9B72-4109-AE60-0A339791E05F}" srcOrd="0" destOrd="3" presId="urn:microsoft.com/office/officeart/2005/8/layout/chevron1"/>
    <dgm:cxn modelId="{CAE57D83-3243-4922-B574-0C5C44CC96FE}" type="presOf" srcId="{3929B1E1-4BC4-4C73-ABE8-27CEF96A3652}" destId="{122B4B8C-58F4-4900-B871-812651230634}" srcOrd="0" destOrd="0" presId="urn:microsoft.com/office/officeart/2005/8/layout/chevron1"/>
    <dgm:cxn modelId="{7DAE928A-8AE0-4D89-8969-09A9C03DF287}" type="presOf" srcId="{D013F20C-AA98-4D1E-9612-DC1F77981726}" destId="{F34EC9BE-9B72-4109-AE60-0A339791E05F}" srcOrd="0" destOrd="5" presId="urn:microsoft.com/office/officeart/2005/8/layout/chevron1"/>
    <dgm:cxn modelId="{EBD8BE8D-6018-43E2-B081-034BB5656EB6}" srcId="{3F442EA2-39BA-4C9A-AD59-755D4917D532}" destId="{4DF9FE7B-F642-4898-A360-D4E3814E1A3D}" srcOrd="0" destOrd="0" parTransId="{1C10F06D-860A-4604-A7AD-02E614FE3976}" sibTransId="{43C18EFF-81FC-4D70-8C6B-E95FF3730413}"/>
    <dgm:cxn modelId="{1DF5D498-1CE6-49CC-AD75-364A1EDECA62}" type="presOf" srcId="{0791135C-9DAB-47F6-BE9C-A3E56A2DDA50}" destId="{F34EC9BE-9B72-4109-AE60-0A339791E05F}" srcOrd="0" destOrd="2" presId="urn:microsoft.com/office/officeart/2005/8/layout/chevron1"/>
    <dgm:cxn modelId="{B3B26E9A-58E5-497B-BD59-F5567958C609}" srcId="{3929B1E1-4BC4-4C73-ABE8-27CEF96A3652}" destId="{0791135C-9DAB-47F6-BE9C-A3E56A2DDA50}" srcOrd="2"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D85FCCA5-4FDA-43B9-BC75-D3EF851A8D59}" type="presOf" srcId="{3F442EA2-39BA-4C9A-AD59-755D4917D532}" destId="{AEE221DB-A59D-4A23-8250-AFFAB2E235D7}" srcOrd="0" destOrd="0" presId="urn:microsoft.com/office/officeart/2005/8/layout/chevron1"/>
    <dgm:cxn modelId="{B62188BA-5C97-4E7F-83D3-4B6045EA9780}" srcId="{3929B1E1-4BC4-4C73-ABE8-27CEF96A3652}" destId="{3345C641-9617-4016-B0A3-180A3A271207}" srcOrd="6" destOrd="0" parTransId="{DB3701F6-E2B1-4367-B76A-E34AFC546F9C}" sibTransId="{8D860645-FD5A-4F51-AD53-8165FE9C0D29}"/>
    <dgm:cxn modelId="{5C804AD9-C9DD-4491-B06B-942B806C0BFF}" type="presOf" srcId="{220FBD16-31E3-4DF6-9862-AFC50F9BAE8E}" destId="{F34EC9BE-9B72-4109-AE60-0A339791E05F}" srcOrd="0" destOrd="4" presId="urn:microsoft.com/office/officeart/2005/8/layout/chevron1"/>
    <dgm:cxn modelId="{A449DEF1-7631-4DA7-8BA2-0C320682AD78}" srcId="{3929B1E1-4BC4-4C73-ABE8-27CEF96A3652}" destId="{A3E8E40D-7526-449D-B0C4-6808683D6DC0}" srcOrd="1" destOrd="0" parTransId="{6990D6C1-0CD6-4AEF-89BD-C560D0D34DC4}" sibTransId="{D92D7376-7BAA-47BD-95DF-01D3A1C186CC}"/>
    <dgm:cxn modelId="{DE4649FE-C4FD-463A-A073-ED24FF7713FD}" type="presOf" srcId="{EFF2750D-B4B3-474C-8B62-8B638DC31F7E}" destId="{E2AD7991-6C22-4148-BB6D-7ED9645511BD}" srcOrd="0" destOrd="0" presId="urn:microsoft.com/office/officeart/2005/8/layout/chevron1"/>
    <dgm:cxn modelId="{4DE2E9FF-65DC-437C-959E-C56BBC43BE61}" srcId="{3929B1E1-4BC4-4C73-ABE8-27CEF96A3652}" destId="{220FBD16-31E3-4DF6-9862-AFC50F9BAE8E}" srcOrd="4" destOrd="0" parTransId="{AD0BCCA0-58BA-4210-9FFA-33200FFB1D53}" sibTransId="{05B32C93-DEF0-4B5C-B588-98517ADBBF38}"/>
    <dgm:cxn modelId="{21649381-319D-4FD9-9C5A-17114AE5800A}" type="presParOf" srcId="{AEE221DB-A59D-4A23-8250-AFFAB2E235D7}" destId="{B76054B4-557C-4C24-A768-6A98F0113903}" srcOrd="0" destOrd="0" presId="urn:microsoft.com/office/officeart/2005/8/layout/chevron1"/>
    <dgm:cxn modelId="{0CB6C3CC-C074-492E-8808-5F9FB67C4205}" type="presParOf" srcId="{B76054B4-557C-4C24-A768-6A98F0113903}" destId="{D358DC19-485F-4E1A-857A-CC5E6216B2CC}" srcOrd="0" destOrd="0" presId="urn:microsoft.com/office/officeart/2005/8/layout/chevron1"/>
    <dgm:cxn modelId="{59A06238-38FE-40F3-B8C4-64E57AD888DD}" type="presParOf" srcId="{B76054B4-557C-4C24-A768-6A98F0113903}" destId="{E2AD7991-6C22-4148-BB6D-7ED9645511BD}" srcOrd="1" destOrd="0" presId="urn:microsoft.com/office/officeart/2005/8/layout/chevron1"/>
    <dgm:cxn modelId="{D1D6217E-DA20-408C-8DCD-D267080A76BF}" type="presParOf" srcId="{AEE221DB-A59D-4A23-8250-AFFAB2E235D7}" destId="{33BBAB42-FC72-48B3-B221-522F439D8863}" srcOrd="1" destOrd="0" presId="urn:microsoft.com/office/officeart/2005/8/layout/chevron1"/>
    <dgm:cxn modelId="{D291E810-6B34-4485-AE83-24E59D4BB14E}" type="presParOf" srcId="{AEE221DB-A59D-4A23-8250-AFFAB2E235D7}" destId="{9101EAA2-F003-4D70-A36B-E23F32DCCF97}" srcOrd="2" destOrd="0" presId="urn:microsoft.com/office/officeart/2005/8/layout/chevron1"/>
    <dgm:cxn modelId="{B0CECF60-9657-4F0C-84E3-06602719C5E9}" type="presParOf" srcId="{9101EAA2-F003-4D70-A36B-E23F32DCCF97}" destId="{122B4B8C-58F4-4900-B871-812651230634}" srcOrd="0" destOrd="0" presId="urn:microsoft.com/office/officeart/2005/8/layout/chevron1"/>
    <dgm:cxn modelId="{5FC4E6D1-70FE-45BD-A4A1-3EDF7DE8C735}" type="presParOf" srcId="{9101EAA2-F003-4D70-A36B-E23F32DCCF97}" destId="{F34EC9BE-9B72-4109-AE60-0A339791E05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CE292A-AE12-44C8-8638-1BFF056DA64B}" type="doc">
      <dgm:prSet loTypeId="urn:microsoft.com/office/officeart/2008/layout/VerticalAccentList" loCatId="list" qsTypeId="urn:microsoft.com/office/officeart/2005/8/quickstyle/simple1" qsCatId="simple" csTypeId="urn:microsoft.com/office/officeart/2005/8/colors/colorful4" csCatId="colorful" phldr="1"/>
      <dgm:spPr/>
      <dgm:t>
        <a:bodyPr/>
        <a:lstStyle/>
        <a:p>
          <a:endParaRPr lang="en-US"/>
        </a:p>
      </dgm:t>
    </dgm:pt>
    <dgm:pt modelId="{55DA6876-B9F6-44BF-BC56-CF5F55B6CFA9}">
      <dgm:prSet phldrT="[Text]"/>
      <dgm:spPr/>
      <dgm:t>
        <a:bodyPr/>
        <a:lstStyle/>
        <a:p>
          <a:r>
            <a:rPr lang="es-CR" b="0" dirty="0">
              <a:solidFill>
                <a:schemeClr val="tx1"/>
              </a:solidFill>
            </a:rPr>
            <a:t>El primer objetivo indica la necesidad de conocer la situación actual de la empresa a la que se le realizará el prototipo. </a:t>
          </a:r>
          <a:endParaRPr lang="en-US" b="0" dirty="0">
            <a:solidFill>
              <a:schemeClr val="tx1"/>
            </a:solidFill>
          </a:endParaRPr>
        </a:p>
      </dgm:t>
    </dgm:pt>
    <dgm:pt modelId="{F9CC985A-99B8-4CBD-91E2-57CF60775A5E}" type="parTrans" cxnId="{98ABF0DA-23D8-43A6-AD39-DDB849E25E99}">
      <dgm:prSet/>
      <dgm:spPr/>
      <dgm:t>
        <a:bodyPr/>
        <a:lstStyle/>
        <a:p>
          <a:endParaRPr lang="en-US"/>
        </a:p>
      </dgm:t>
    </dgm:pt>
    <dgm:pt modelId="{F96F92DC-C6F0-428D-BA9A-310F7A16D311}" type="sibTrans" cxnId="{98ABF0DA-23D8-43A6-AD39-DDB849E25E99}">
      <dgm:prSet/>
      <dgm:spPr/>
      <dgm:t>
        <a:bodyPr/>
        <a:lstStyle/>
        <a:p>
          <a:endParaRPr lang="en-US"/>
        </a:p>
      </dgm:t>
    </dgm:pt>
    <dgm:pt modelId="{ABBFA533-72C5-4070-AD88-5813F02AF3FF}">
      <dgm:prSet phldrT="[Text]"/>
      <dgm:spPr/>
      <dgm:t>
        <a:bodyPr/>
        <a:lstStyle/>
        <a:p>
          <a:r>
            <a:rPr lang="es-CR" b="0" dirty="0">
              <a:solidFill>
                <a:schemeClr val="tx1"/>
              </a:solidFill>
            </a:rPr>
            <a:t>Inicia el segundo objetivo que es la etapa de diseño, la cual define un punto fundamental que son los diagramas necesarios para un funcionamiento correcto del prototipo.</a:t>
          </a:r>
          <a:endParaRPr lang="en-US" b="0" dirty="0">
            <a:solidFill>
              <a:schemeClr val="tx1"/>
            </a:solidFill>
          </a:endParaRPr>
        </a:p>
      </dgm:t>
    </dgm:pt>
    <dgm:pt modelId="{0A54F43C-5FE0-4734-B35D-3668BA73780C}" type="parTrans" cxnId="{9CCA765E-3FCE-423D-BE88-33BD1737DAA0}">
      <dgm:prSet/>
      <dgm:spPr/>
      <dgm:t>
        <a:bodyPr/>
        <a:lstStyle/>
        <a:p>
          <a:endParaRPr lang="en-US"/>
        </a:p>
      </dgm:t>
    </dgm:pt>
    <dgm:pt modelId="{294ECC1A-D427-4912-AA5E-9179CA1E9BE2}" type="sibTrans" cxnId="{9CCA765E-3FCE-423D-BE88-33BD1737DAA0}">
      <dgm:prSet/>
      <dgm:spPr/>
      <dgm:t>
        <a:bodyPr/>
        <a:lstStyle/>
        <a:p>
          <a:endParaRPr lang="en-US"/>
        </a:p>
      </dgm:t>
    </dgm:pt>
    <dgm:pt modelId="{A930973F-19DD-4364-B063-ACAA23A0F686}">
      <dgm:prSet phldrT="[Text]"/>
      <dgm:spPr/>
      <dgm:t>
        <a:bodyPr/>
        <a:lstStyle/>
        <a:p>
          <a:r>
            <a:rPr lang="es-CR" dirty="0">
              <a:solidFill>
                <a:schemeClr val="tx1"/>
              </a:solidFill>
            </a:rPr>
            <a:t>Se procede a dar cuerpo al prototipo al desarrollar la base de datos, los módulos su procesos y validaciones. Todo basado en los diagramas y casos de uso previamente realizados.</a:t>
          </a:r>
          <a:endParaRPr lang="en-US" dirty="0">
            <a:solidFill>
              <a:schemeClr val="tx1"/>
            </a:solidFill>
          </a:endParaRPr>
        </a:p>
      </dgm:t>
    </dgm:pt>
    <dgm:pt modelId="{EE05718F-7752-4070-AB22-7E03AADF7FEC}" type="parTrans" cxnId="{4A7D261C-40A4-4A61-9F1D-0F444ECEF350}">
      <dgm:prSet/>
      <dgm:spPr/>
      <dgm:t>
        <a:bodyPr/>
        <a:lstStyle/>
        <a:p>
          <a:endParaRPr lang="en-US"/>
        </a:p>
      </dgm:t>
    </dgm:pt>
    <dgm:pt modelId="{6C5CB809-F47B-4AC3-BA2A-C530CD11D87A}" type="sibTrans" cxnId="{4A7D261C-40A4-4A61-9F1D-0F444ECEF350}">
      <dgm:prSet/>
      <dgm:spPr/>
      <dgm:t>
        <a:bodyPr/>
        <a:lstStyle/>
        <a:p>
          <a:endParaRPr lang="en-US"/>
        </a:p>
      </dgm:t>
    </dgm:pt>
    <dgm:pt modelId="{5D2420BD-65C5-4303-8FD5-97B8672B73DB}">
      <dgm:prSet phldrT="[Text]"/>
      <dgm:spPr/>
      <dgm:t>
        <a:bodyPr/>
        <a:lstStyle/>
        <a:p>
          <a:r>
            <a:rPr lang="es-CR" dirty="0">
              <a:solidFill>
                <a:schemeClr val="tx1"/>
              </a:solidFill>
            </a:rPr>
            <a:t>Verificación de las funcionalidades del prototipo de manera que se compruebe su adecuado desempeño y que cumpla el requerimiento establecido. </a:t>
          </a:r>
          <a:endParaRPr lang="en-US" dirty="0">
            <a:solidFill>
              <a:schemeClr val="tx1"/>
            </a:solidFill>
          </a:endParaRPr>
        </a:p>
      </dgm:t>
    </dgm:pt>
    <dgm:pt modelId="{D52DC32E-F36F-45B5-8125-97307CDFB2F5}" type="parTrans" cxnId="{CD45C188-AE9B-480D-A720-8F8BC1B57325}">
      <dgm:prSet/>
      <dgm:spPr/>
      <dgm:t>
        <a:bodyPr/>
        <a:lstStyle/>
        <a:p>
          <a:endParaRPr lang="en-US"/>
        </a:p>
      </dgm:t>
    </dgm:pt>
    <dgm:pt modelId="{B5B71163-7E94-4403-9F9A-6D516A1CF8C8}" type="sibTrans" cxnId="{CD45C188-AE9B-480D-A720-8F8BC1B57325}">
      <dgm:prSet/>
      <dgm:spPr/>
      <dgm:t>
        <a:bodyPr/>
        <a:lstStyle/>
        <a:p>
          <a:endParaRPr lang="en-US"/>
        </a:p>
      </dgm:t>
    </dgm:pt>
    <dgm:pt modelId="{A3212C00-6AF2-4D4C-B948-4EEB543A19CB}" type="pres">
      <dgm:prSet presAssocID="{B2CE292A-AE12-44C8-8638-1BFF056DA64B}" presName="Name0" presStyleCnt="0">
        <dgm:presLayoutVars>
          <dgm:chMax/>
          <dgm:chPref/>
          <dgm:dir/>
        </dgm:presLayoutVars>
      </dgm:prSet>
      <dgm:spPr/>
    </dgm:pt>
    <dgm:pt modelId="{3B38CDD0-04FD-4D48-9218-5BBFC1984B5D}" type="pres">
      <dgm:prSet presAssocID="{55DA6876-B9F6-44BF-BC56-CF5F55B6CFA9}" presName="parenttextcomposite" presStyleCnt="0"/>
      <dgm:spPr/>
    </dgm:pt>
    <dgm:pt modelId="{E689C7A0-348D-4C9C-B942-3CF9D7C046D7}" type="pres">
      <dgm:prSet presAssocID="{55DA6876-B9F6-44BF-BC56-CF5F55B6CFA9}" presName="parenttext" presStyleLbl="revTx" presStyleIdx="0" presStyleCnt="4">
        <dgm:presLayoutVars>
          <dgm:chMax/>
          <dgm:chPref val="2"/>
          <dgm:bulletEnabled val="1"/>
        </dgm:presLayoutVars>
      </dgm:prSet>
      <dgm:spPr/>
    </dgm:pt>
    <dgm:pt modelId="{04653225-65E5-40BA-9F0C-87F37063F2DD}" type="pres">
      <dgm:prSet presAssocID="{55DA6876-B9F6-44BF-BC56-CF5F55B6CFA9}" presName="parallelogramComposite" presStyleCnt="0"/>
      <dgm:spPr/>
    </dgm:pt>
    <dgm:pt modelId="{12DD7D28-5E4B-4118-9382-75739105BA39}" type="pres">
      <dgm:prSet presAssocID="{55DA6876-B9F6-44BF-BC56-CF5F55B6CFA9}" presName="parallelogram1" presStyleLbl="alignNode1" presStyleIdx="0" presStyleCnt="28"/>
      <dgm:spPr/>
    </dgm:pt>
    <dgm:pt modelId="{DFAFE361-6EBA-4329-AA7A-507EDB225864}" type="pres">
      <dgm:prSet presAssocID="{55DA6876-B9F6-44BF-BC56-CF5F55B6CFA9}" presName="parallelogram2" presStyleLbl="alignNode1" presStyleIdx="1" presStyleCnt="28"/>
      <dgm:spPr/>
    </dgm:pt>
    <dgm:pt modelId="{E4922469-844D-4135-B5AE-C59E85D7AB4A}" type="pres">
      <dgm:prSet presAssocID="{55DA6876-B9F6-44BF-BC56-CF5F55B6CFA9}" presName="parallelogram3" presStyleLbl="alignNode1" presStyleIdx="2" presStyleCnt="28"/>
      <dgm:spPr/>
    </dgm:pt>
    <dgm:pt modelId="{91F7C7E1-731C-44F9-8AE7-1F23764ACCDE}" type="pres">
      <dgm:prSet presAssocID="{55DA6876-B9F6-44BF-BC56-CF5F55B6CFA9}" presName="parallelogram4" presStyleLbl="alignNode1" presStyleIdx="3" presStyleCnt="28"/>
      <dgm:spPr/>
    </dgm:pt>
    <dgm:pt modelId="{337DBC30-403A-4B93-9CEA-32A054FDA064}" type="pres">
      <dgm:prSet presAssocID="{55DA6876-B9F6-44BF-BC56-CF5F55B6CFA9}" presName="parallelogram5" presStyleLbl="alignNode1" presStyleIdx="4" presStyleCnt="28"/>
      <dgm:spPr/>
    </dgm:pt>
    <dgm:pt modelId="{C1D9271A-9060-4B63-AE63-1F709364CF5E}" type="pres">
      <dgm:prSet presAssocID="{55DA6876-B9F6-44BF-BC56-CF5F55B6CFA9}" presName="parallelogram6" presStyleLbl="alignNode1" presStyleIdx="5" presStyleCnt="28"/>
      <dgm:spPr/>
    </dgm:pt>
    <dgm:pt modelId="{ADE9FFE0-234A-476D-8FCD-658738225101}" type="pres">
      <dgm:prSet presAssocID="{55DA6876-B9F6-44BF-BC56-CF5F55B6CFA9}" presName="parallelogram7" presStyleLbl="alignNode1" presStyleIdx="6" presStyleCnt="28"/>
      <dgm:spPr/>
    </dgm:pt>
    <dgm:pt modelId="{05DD0A98-E169-4C12-ABFF-258760046E6B}" type="pres">
      <dgm:prSet presAssocID="{F96F92DC-C6F0-428D-BA9A-310F7A16D311}" presName="sibTrans" presStyleCnt="0"/>
      <dgm:spPr/>
    </dgm:pt>
    <dgm:pt modelId="{5B7711C2-68A8-4688-AC3F-1C01B7F688E5}" type="pres">
      <dgm:prSet presAssocID="{ABBFA533-72C5-4070-AD88-5813F02AF3FF}" presName="parenttextcomposite" presStyleCnt="0"/>
      <dgm:spPr/>
    </dgm:pt>
    <dgm:pt modelId="{86A7FC49-A10D-4197-927D-B74ECA082E98}" type="pres">
      <dgm:prSet presAssocID="{ABBFA533-72C5-4070-AD88-5813F02AF3FF}" presName="parenttext" presStyleLbl="revTx" presStyleIdx="1" presStyleCnt="4">
        <dgm:presLayoutVars>
          <dgm:chMax/>
          <dgm:chPref val="2"/>
          <dgm:bulletEnabled val="1"/>
        </dgm:presLayoutVars>
      </dgm:prSet>
      <dgm:spPr/>
    </dgm:pt>
    <dgm:pt modelId="{DE35CE88-5E91-49F2-B98C-F30FB3463FE7}" type="pres">
      <dgm:prSet presAssocID="{ABBFA533-72C5-4070-AD88-5813F02AF3FF}" presName="parallelogramComposite" presStyleCnt="0"/>
      <dgm:spPr/>
    </dgm:pt>
    <dgm:pt modelId="{DCBF4D46-F76A-47A8-B5AE-84DC5DD7F40B}" type="pres">
      <dgm:prSet presAssocID="{ABBFA533-72C5-4070-AD88-5813F02AF3FF}" presName="parallelogram1" presStyleLbl="alignNode1" presStyleIdx="7" presStyleCnt="28"/>
      <dgm:spPr/>
    </dgm:pt>
    <dgm:pt modelId="{2AF69734-8377-42D4-9C95-F0D8FE630AB5}" type="pres">
      <dgm:prSet presAssocID="{ABBFA533-72C5-4070-AD88-5813F02AF3FF}" presName="parallelogram2" presStyleLbl="alignNode1" presStyleIdx="8" presStyleCnt="28"/>
      <dgm:spPr/>
    </dgm:pt>
    <dgm:pt modelId="{EA752785-6D09-4CA6-89C2-67220C2F66D3}" type="pres">
      <dgm:prSet presAssocID="{ABBFA533-72C5-4070-AD88-5813F02AF3FF}" presName="parallelogram3" presStyleLbl="alignNode1" presStyleIdx="9" presStyleCnt="28"/>
      <dgm:spPr/>
    </dgm:pt>
    <dgm:pt modelId="{1BAB9C90-72F0-4343-BE01-2811FE0754F2}" type="pres">
      <dgm:prSet presAssocID="{ABBFA533-72C5-4070-AD88-5813F02AF3FF}" presName="parallelogram4" presStyleLbl="alignNode1" presStyleIdx="10" presStyleCnt="28"/>
      <dgm:spPr/>
    </dgm:pt>
    <dgm:pt modelId="{6D4E88F0-FFC1-4B9A-AE3B-CB9F0AD23532}" type="pres">
      <dgm:prSet presAssocID="{ABBFA533-72C5-4070-AD88-5813F02AF3FF}" presName="parallelogram5" presStyleLbl="alignNode1" presStyleIdx="11" presStyleCnt="28"/>
      <dgm:spPr/>
    </dgm:pt>
    <dgm:pt modelId="{7C02C98E-8EA0-46BD-81E7-7DCE9ACC917B}" type="pres">
      <dgm:prSet presAssocID="{ABBFA533-72C5-4070-AD88-5813F02AF3FF}" presName="parallelogram6" presStyleLbl="alignNode1" presStyleIdx="12" presStyleCnt="28"/>
      <dgm:spPr/>
    </dgm:pt>
    <dgm:pt modelId="{EBCD4D65-4576-4660-9835-D9CCA0C24E7F}" type="pres">
      <dgm:prSet presAssocID="{ABBFA533-72C5-4070-AD88-5813F02AF3FF}" presName="parallelogram7" presStyleLbl="alignNode1" presStyleIdx="13" presStyleCnt="28"/>
      <dgm:spPr/>
    </dgm:pt>
    <dgm:pt modelId="{6D6202E8-7C79-424E-BF95-0E73F8D1BEC9}" type="pres">
      <dgm:prSet presAssocID="{294ECC1A-D427-4912-AA5E-9179CA1E9BE2}" presName="sibTrans" presStyleCnt="0"/>
      <dgm:spPr/>
    </dgm:pt>
    <dgm:pt modelId="{17D82D43-9FDD-4165-AA21-6A6CD1E6D8E4}" type="pres">
      <dgm:prSet presAssocID="{A930973F-19DD-4364-B063-ACAA23A0F686}" presName="parenttextcomposite" presStyleCnt="0"/>
      <dgm:spPr/>
    </dgm:pt>
    <dgm:pt modelId="{3A8F3D04-1967-4C6F-AF88-9C0C148D8B3B}" type="pres">
      <dgm:prSet presAssocID="{A930973F-19DD-4364-B063-ACAA23A0F686}" presName="parenttext" presStyleLbl="revTx" presStyleIdx="2" presStyleCnt="4">
        <dgm:presLayoutVars>
          <dgm:chMax/>
          <dgm:chPref val="2"/>
          <dgm:bulletEnabled val="1"/>
        </dgm:presLayoutVars>
      </dgm:prSet>
      <dgm:spPr/>
    </dgm:pt>
    <dgm:pt modelId="{465532B4-CCC2-44CB-804A-FA9F39F800DD}" type="pres">
      <dgm:prSet presAssocID="{A930973F-19DD-4364-B063-ACAA23A0F686}" presName="parallelogramComposite" presStyleCnt="0"/>
      <dgm:spPr/>
    </dgm:pt>
    <dgm:pt modelId="{43349FFC-1795-42BC-956B-9FA4C4CEFDE9}" type="pres">
      <dgm:prSet presAssocID="{A930973F-19DD-4364-B063-ACAA23A0F686}" presName="parallelogram1" presStyleLbl="alignNode1" presStyleIdx="14" presStyleCnt="28"/>
      <dgm:spPr/>
    </dgm:pt>
    <dgm:pt modelId="{27EA4BC5-638D-46EE-B07C-E1E673BEE890}" type="pres">
      <dgm:prSet presAssocID="{A930973F-19DD-4364-B063-ACAA23A0F686}" presName="parallelogram2" presStyleLbl="alignNode1" presStyleIdx="15" presStyleCnt="28"/>
      <dgm:spPr/>
    </dgm:pt>
    <dgm:pt modelId="{94386575-7578-46FE-B532-D5F157F946FC}" type="pres">
      <dgm:prSet presAssocID="{A930973F-19DD-4364-B063-ACAA23A0F686}" presName="parallelogram3" presStyleLbl="alignNode1" presStyleIdx="16" presStyleCnt="28"/>
      <dgm:spPr/>
    </dgm:pt>
    <dgm:pt modelId="{B01402BE-6660-45F7-AE05-873354839720}" type="pres">
      <dgm:prSet presAssocID="{A930973F-19DD-4364-B063-ACAA23A0F686}" presName="parallelogram4" presStyleLbl="alignNode1" presStyleIdx="17" presStyleCnt="28"/>
      <dgm:spPr/>
    </dgm:pt>
    <dgm:pt modelId="{EE01E1AD-7CF9-4E85-83B6-8D5B96CC8688}" type="pres">
      <dgm:prSet presAssocID="{A930973F-19DD-4364-B063-ACAA23A0F686}" presName="parallelogram5" presStyleLbl="alignNode1" presStyleIdx="18" presStyleCnt="28"/>
      <dgm:spPr/>
    </dgm:pt>
    <dgm:pt modelId="{64C82990-25C2-4884-B63E-A9E8D2B8E9BC}" type="pres">
      <dgm:prSet presAssocID="{A930973F-19DD-4364-B063-ACAA23A0F686}" presName="parallelogram6" presStyleLbl="alignNode1" presStyleIdx="19" presStyleCnt="28"/>
      <dgm:spPr/>
    </dgm:pt>
    <dgm:pt modelId="{A8F24491-91C4-4FCF-AD85-5F51DA868036}" type="pres">
      <dgm:prSet presAssocID="{A930973F-19DD-4364-B063-ACAA23A0F686}" presName="parallelogram7" presStyleLbl="alignNode1" presStyleIdx="20" presStyleCnt="28"/>
      <dgm:spPr/>
    </dgm:pt>
    <dgm:pt modelId="{C2635541-A1A1-4927-B336-43C4235F65D2}" type="pres">
      <dgm:prSet presAssocID="{6C5CB809-F47B-4AC3-BA2A-C530CD11D87A}" presName="sibTrans" presStyleCnt="0"/>
      <dgm:spPr/>
    </dgm:pt>
    <dgm:pt modelId="{7207ECA7-89B1-4E7A-8DAD-0F153E9EB5E9}" type="pres">
      <dgm:prSet presAssocID="{5D2420BD-65C5-4303-8FD5-97B8672B73DB}" presName="parenttextcomposite" presStyleCnt="0"/>
      <dgm:spPr/>
    </dgm:pt>
    <dgm:pt modelId="{AC3C9A18-4180-4FDE-A44C-DF902B7359EB}" type="pres">
      <dgm:prSet presAssocID="{5D2420BD-65C5-4303-8FD5-97B8672B73DB}" presName="parenttext" presStyleLbl="revTx" presStyleIdx="3" presStyleCnt="4">
        <dgm:presLayoutVars>
          <dgm:chMax/>
          <dgm:chPref val="2"/>
          <dgm:bulletEnabled val="1"/>
        </dgm:presLayoutVars>
      </dgm:prSet>
      <dgm:spPr/>
    </dgm:pt>
    <dgm:pt modelId="{8F8134B6-F530-4CA3-9C7D-9D1307CEE42A}" type="pres">
      <dgm:prSet presAssocID="{5D2420BD-65C5-4303-8FD5-97B8672B73DB}" presName="parallelogramComposite" presStyleCnt="0"/>
      <dgm:spPr/>
    </dgm:pt>
    <dgm:pt modelId="{2523485E-CA94-47A6-BE95-13456DE65446}" type="pres">
      <dgm:prSet presAssocID="{5D2420BD-65C5-4303-8FD5-97B8672B73DB}" presName="parallelogram1" presStyleLbl="alignNode1" presStyleIdx="21" presStyleCnt="28"/>
      <dgm:spPr/>
    </dgm:pt>
    <dgm:pt modelId="{87416281-AF53-4AD8-AA30-D37CC0BDD828}" type="pres">
      <dgm:prSet presAssocID="{5D2420BD-65C5-4303-8FD5-97B8672B73DB}" presName="parallelogram2" presStyleLbl="alignNode1" presStyleIdx="22" presStyleCnt="28"/>
      <dgm:spPr/>
    </dgm:pt>
    <dgm:pt modelId="{5FB70BC8-1196-4D87-9E93-1D3FF8ECC1AF}" type="pres">
      <dgm:prSet presAssocID="{5D2420BD-65C5-4303-8FD5-97B8672B73DB}" presName="parallelogram3" presStyleLbl="alignNode1" presStyleIdx="23" presStyleCnt="28"/>
      <dgm:spPr/>
    </dgm:pt>
    <dgm:pt modelId="{307D3ABC-7D97-4607-9A40-3BDC68628262}" type="pres">
      <dgm:prSet presAssocID="{5D2420BD-65C5-4303-8FD5-97B8672B73DB}" presName="parallelogram4" presStyleLbl="alignNode1" presStyleIdx="24" presStyleCnt="28"/>
      <dgm:spPr/>
    </dgm:pt>
    <dgm:pt modelId="{C018690E-4456-4C2F-A605-E5CA94DF27F9}" type="pres">
      <dgm:prSet presAssocID="{5D2420BD-65C5-4303-8FD5-97B8672B73DB}" presName="parallelogram5" presStyleLbl="alignNode1" presStyleIdx="25" presStyleCnt="28"/>
      <dgm:spPr/>
    </dgm:pt>
    <dgm:pt modelId="{9F130403-0191-4101-936D-5C91F80ED7D7}" type="pres">
      <dgm:prSet presAssocID="{5D2420BD-65C5-4303-8FD5-97B8672B73DB}" presName="parallelogram6" presStyleLbl="alignNode1" presStyleIdx="26" presStyleCnt="28"/>
      <dgm:spPr/>
    </dgm:pt>
    <dgm:pt modelId="{AEFCF325-3D26-4092-9B2F-333415EE2FF4}" type="pres">
      <dgm:prSet presAssocID="{5D2420BD-65C5-4303-8FD5-97B8672B73DB}" presName="parallelogram7" presStyleLbl="alignNode1" presStyleIdx="27" presStyleCnt="28"/>
      <dgm:spPr/>
    </dgm:pt>
  </dgm:ptLst>
  <dgm:cxnLst>
    <dgm:cxn modelId="{79F7AD01-25F6-42ED-8941-A5D3920935BD}" type="presOf" srcId="{B2CE292A-AE12-44C8-8638-1BFF056DA64B}" destId="{A3212C00-6AF2-4D4C-B948-4EEB543A19CB}" srcOrd="0" destOrd="0" presId="urn:microsoft.com/office/officeart/2008/layout/VerticalAccentList"/>
    <dgm:cxn modelId="{4A7D261C-40A4-4A61-9F1D-0F444ECEF350}" srcId="{B2CE292A-AE12-44C8-8638-1BFF056DA64B}" destId="{A930973F-19DD-4364-B063-ACAA23A0F686}" srcOrd="2" destOrd="0" parTransId="{EE05718F-7752-4070-AB22-7E03AADF7FEC}" sibTransId="{6C5CB809-F47B-4AC3-BA2A-C530CD11D87A}"/>
    <dgm:cxn modelId="{9CCA765E-3FCE-423D-BE88-33BD1737DAA0}" srcId="{B2CE292A-AE12-44C8-8638-1BFF056DA64B}" destId="{ABBFA533-72C5-4070-AD88-5813F02AF3FF}" srcOrd="1" destOrd="0" parTransId="{0A54F43C-5FE0-4734-B35D-3668BA73780C}" sibTransId="{294ECC1A-D427-4912-AA5E-9179CA1E9BE2}"/>
    <dgm:cxn modelId="{A9B51D5A-46C9-4672-B849-A01377D596C3}" type="presOf" srcId="{A930973F-19DD-4364-B063-ACAA23A0F686}" destId="{3A8F3D04-1967-4C6F-AF88-9C0C148D8B3B}" srcOrd="0" destOrd="0" presId="urn:microsoft.com/office/officeart/2008/layout/VerticalAccentList"/>
    <dgm:cxn modelId="{CD45C188-AE9B-480D-A720-8F8BC1B57325}" srcId="{B2CE292A-AE12-44C8-8638-1BFF056DA64B}" destId="{5D2420BD-65C5-4303-8FD5-97B8672B73DB}" srcOrd="3" destOrd="0" parTransId="{D52DC32E-F36F-45B5-8125-97307CDFB2F5}" sibTransId="{B5B71163-7E94-4403-9F9A-6D516A1CF8C8}"/>
    <dgm:cxn modelId="{49B2A4A4-1842-4D58-AF91-B237D2FB3701}" type="presOf" srcId="{ABBFA533-72C5-4070-AD88-5813F02AF3FF}" destId="{86A7FC49-A10D-4197-927D-B74ECA082E98}" srcOrd="0" destOrd="0" presId="urn:microsoft.com/office/officeart/2008/layout/VerticalAccentList"/>
    <dgm:cxn modelId="{2D90FFC9-5E5B-43BD-B1B6-5AE0ABCA409A}" type="presOf" srcId="{55DA6876-B9F6-44BF-BC56-CF5F55B6CFA9}" destId="{E689C7A0-348D-4C9C-B942-3CF9D7C046D7}" srcOrd="0" destOrd="0" presId="urn:microsoft.com/office/officeart/2008/layout/VerticalAccentList"/>
    <dgm:cxn modelId="{DD05C1DA-BDBA-4066-97DD-5AC023986D1D}" type="presOf" srcId="{5D2420BD-65C5-4303-8FD5-97B8672B73DB}" destId="{AC3C9A18-4180-4FDE-A44C-DF902B7359EB}" srcOrd="0" destOrd="0" presId="urn:microsoft.com/office/officeart/2008/layout/VerticalAccentList"/>
    <dgm:cxn modelId="{98ABF0DA-23D8-43A6-AD39-DDB849E25E99}" srcId="{B2CE292A-AE12-44C8-8638-1BFF056DA64B}" destId="{55DA6876-B9F6-44BF-BC56-CF5F55B6CFA9}" srcOrd="0" destOrd="0" parTransId="{F9CC985A-99B8-4CBD-91E2-57CF60775A5E}" sibTransId="{F96F92DC-C6F0-428D-BA9A-310F7A16D311}"/>
    <dgm:cxn modelId="{91FF32AD-0D4F-44F8-A92A-5F1DAA1E1976}" type="presParOf" srcId="{A3212C00-6AF2-4D4C-B948-4EEB543A19CB}" destId="{3B38CDD0-04FD-4D48-9218-5BBFC1984B5D}" srcOrd="0" destOrd="0" presId="urn:microsoft.com/office/officeart/2008/layout/VerticalAccentList"/>
    <dgm:cxn modelId="{F5AEAB2D-F9CE-4AC9-B21E-82FC5FED084F}" type="presParOf" srcId="{3B38CDD0-04FD-4D48-9218-5BBFC1984B5D}" destId="{E689C7A0-348D-4C9C-B942-3CF9D7C046D7}" srcOrd="0" destOrd="0" presId="urn:microsoft.com/office/officeart/2008/layout/VerticalAccentList"/>
    <dgm:cxn modelId="{02EAD84F-483A-46C2-A9FC-FC012AD9F27F}" type="presParOf" srcId="{A3212C00-6AF2-4D4C-B948-4EEB543A19CB}" destId="{04653225-65E5-40BA-9F0C-87F37063F2DD}" srcOrd="1" destOrd="0" presId="urn:microsoft.com/office/officeart/2008/layout/VerticalAccentList"/>
    <dgm:cxn modelId="{CD6E8CB2-C8B3-4730-8C0D-6C8695747943}" type="presParOf" srcId="{04653225-65E5-40BA-9F0C-87F37063F2DD}" destId="{12DD7D28-5E4B-4118-9382-75739105BA39}" srcOrd="0" destOrd="0" presId="urn:microsoft.com/office/officeart/2008/layout/VerticalAccentList"/>
    <dgm:cxn modelId="{0F26BE42-B303-495C-9F92-632AFC8EAA5E}" type="presParOf" srcId="{04653225-65E5-40BA-9F0C-87F37063F2DD}" destId="{DFAFE361-6EBA-4329-AA7A-507EDB225864}" srcOrd="1" destOrd="0" presId="urn:microsoft.com/office/officeart/2008/layout/VerticalAccentList"/>
    <dgm:cxn modelId="{55AACF12-88D2-458E-AB31-814D6D279F15}" type="presParOf" srcId="{04653225-65E5-40BA-9F0C-87F37063F2DD}" destId="{E4922469-844D-4135-B5AE-C59E85D7AB4A}" srcOrd="2" destOrd="0" presId="urn:microsoft.com/office/officeart/2008/layout/VerticalAccentList"/>
    <dgm:cxn modelId="{72277B26-C466-4A7C-82E9-9116BAA94785}" type="presParOf" srcId="{04653225-65E5-40BA-9F0C-87F37063F2DD}" destId="{91F7C7E1-731C-44F9-8AE7-1F23764ACCDE}" srcOrd="3" destOrd="0" presId="urn:microsoft.com/office/officeart/2008/layout/VerticalAccentList"/>
    <dgm:cxn modelId="{21815F2A-817C-4920-AB3B-59A96EB8484A}" type="presParOf" srcId="{04653225-65E5-40BA-9F0C-87F37063F2DD}" destId="{337DBC30-403A-4B93-9CEA-32A054FDA064}" srcOrd="4" destOrd="0" presId="urn:microsoft.com/office/officeart/2008/layout/VerticalAccentList"/>
    <dgm:cxn modelId="{48807F61-4742-4510-B3DE-4FE22BCDA907}" type="presParOf" srcId="{04653225-65E5-40BA-9F0C-87F37063F2DD}" destId="{C1D9271A-9060-4B63-AE63-1F709364CF5E}" srcOrd="5" destOrd="0" presId="urn:microsoft.com/office/officeart/2008/layout/VerticalAccentList"/>
    <dgm:cxn modelId="{DED81B1B-CF07-468A-93B6-FAE3754AA256}" type="presParOf" srcId="{04653225-65E5-40BA-9F0C-87F37063F2DD}" destId="{ADE9FFE0-234A-476D-8FCD-658738225101}" srcOrd="6" destOrd="0" presId="urn:microsoft.com/office/officeart/2008/layout/VerticalAccentList"/>
    <dgm:cxn modelId="{4F2DE786-9307-44D9-852D-CEF27F44279E}" type="presParOf" srcId="{A3212C00-6AF2-4D4C-B948-4EEB543A19CB}" destId="{05DD0A98-E169-4C12-ABFF-258760046E6B}" srcOrd="2" destOrd="0" presId="urn:microsoft.com/office/officeart/2008/layout/VerticalAccentList"/>
    <dgm:cxn modelId="{429FB735-681E-4A45-B41C-7F90C1DA35C6}" type="presParOf" srcId="{A3212C00-6AF2-4D4C-B948-4EEB543A19CB}" destId="{5B7711C2-68A8-4688-AC3F-1C01B7F688E5}" srcOrd="3" destOrd="0" presId="urn:microsoft.com/office/officeart/2008/layout/VerticalAccentList"/>
    <dgm:cxn modelId="{6104AFF9-0C7F-4675-BF01-D0CFD9C59571}" type="presParOf" srcId="{5B7711C2-68A8-4688-AC3F-1C01B7F688E5}" destId="{86A7FC49-A10D-4197-927D-B74ECA082E98}" srcOrd="0" destOrd="0" presId="urn:microsoft.com/office/officeart/2008/layout/VerticalAccentList"/>
    <dgm:cxn modelId="{5F230162-AA25-4FB8-99EA-E7C2E0B741BA}" type="presParOf" srcId="{A3212C00-6AF2-4D4C-B948-4EEB543A19CB}" destId="{DE35CE88-5E91-49F2-B98C-F30FB3463FE7}" srcOrd="4" destOrd="0" presId="urn:microsoft.com/office/officeart/2008/layout/VerticalAccentList"/>
    <dgm:cxn modelId="{AD789F04-DB9A-4A55-AA9D-39B67C6EA213}" type="presParOf" srcId="{DE35CE88-5E91-49F2-B98C-F30FB3463FE7}" destId="{DCBF4D46-F76A-47A8-B5AE-84DC5DD7F40B}" srcOrd="0" destOrd="0" presId="urn:microsoft.com/office/officeart/2008/layout/VerticalAccentList"/>
    <dgm:cxn modelId="{61A0A72F-E7E2-4864-86E9-B14866F18EFD}" type="presParOf" srcId="{DE35CE88-5E91-49F2-B98C-F30FB3463FE7}" destId="{2AF69734-8377-42D4-9C95-F0D8FE630AB5}" srcOrd="1" destOrd="0" presId="urn:microsoft.com/office/officeart/2008/layout/VerticalAccentList"/>
    <dgm:cxn modelId="{5F2FEFFF-0F52-4016-86A4-0764B9D5CE33}" type="presParOf" srcId="{DE35CE88-5E91-49F2-B98C-F30FB3463FE7}" destId="{EA752785-6D09-4CA6-89C2-67220C2F66D3}" srcOrd="2" destOrd="0" presId="urn:microsoft.com/office/officeart/2008/layout/VerticalAccentList"/>
    <dgm:cxn modelId="{136A8659-A652-4EBD-9EB2-B39A2DCE4D5D}" type="presParOf" srcId="{DE35CE88-5E91-49F2-B98C-F30FB3463FE7}" destId="{1BAB9C90-72F0-4343-BE01-2811FE0754F2}" srcOrd="3" destOrd="0" presId="urn:microsoft.com/office/officeart/2008/layout/VerticalAccentList"/>
    <dgm:cxn modelId="{CD8C7F97-77DA-47DF-9994-9A7EBC910560}" type="presParOf" srcId="{DE35CE88-5E91-49F2-B98C-F30FB3463FE7}" destId="{6D4E88F0-FFC1-4B9A-AE3B-CB9F0AD23532}" srcOrd="4" destOrd="0" presId="urn:microsoft.com/office/officeart/2008/layout/VerticalAccentList"/>
    <dgm:cxn modelId="{28592DE9-92B6-4DBE-813F-0BE8FCFB7DF8}" type="presParOf" srcId="{DE35CE88-5E91-49F2-B98C-F30FB3463FE7}" destId="{7C02C98E-8EA0-46BD-81E7-7DCE9ACC917B}" srcOrd="5" destOrd="0" presId="urn:microsoft.com/office/officeart/2008/layout/VerticalAccentList"/>
    <dgm:cxn modelId="{94E722BB-D15F-4CA2-AB6E-12F0AF17F004}" type="presParOf" srcId="{DE35CE88-5E91-49F2-B98C-F30FB3463FE7}" destId="{EBCD4D65-4576-4660-9835-D9CCA0C24E7F}" srcOrd="6" destOrd="0" presId="urn:microsoft.com/office/officeart/2008/layout/VerticalAccentList"/>
    <dgm:cxn modelId="{DA70E564-ED26-4F6B-9D96-8EB5642A2C4F}" type="presParOf" srcId="{A3212C00-6AF2-4D4C-B948-4EEB543A19CB}" destId="{6D6202E8-7C79-424E-BF95-0E73F8D1BEC9}" srcOrd="5" destOrd="0" presId="urn:microsoft.com/office/officeart/2008/layout/VerticalAccentList"/>
    <dgm:cxn modelId="{D1F8CD73-B6C9-4F0B-8AA8-F5F0DA010E02}" type="presParOf" srcId="{A3212C00-6AF2-4D4C-B948-4EEB543A19CB}" destId="{17D82D43-9FDD-4165-AA21-6A6CD1E6D8E4}" srcOrd="6" destOrd="0" presId="urn:microsoft.com/office/officeart/2008/layout/VerticalAccentList"/>
    <dgm:cxn modelId="{CBAD14AF-B97B-4D00-90FF-57E36EF3699D}" type="presParOf" srcId="{17D82D43-9FDD-4165-AA21-6A6CD1E6D8E4}" destId="{3A8F3D04-1967-4C6F-AF88-9C0C148D8B3B}" srcOrd="0" destOrd="0" presId="urn:microsoft.com/office/officeart/2008/layout/VerticalAccentList"/>
    <dgm:cxn modelId="{322F1AB7-D706-47E4-AF3D-B8BAB511A0F2}" type="presParOf" srcId="{A3212C00-6AF2-4D4C-B948-4EEB543A19CB}" destId="{465532B4-CCC2-44CB-804A-FA9F39F800DD}" srcOrd="7" destOrd="0" presId="urn:microsoft.com/office/officeart/2008/layout/VerticalAccentList"/>
    <dgm:cxn modelId="{B010F4EF-C6A0-4184-B642-A55C9AD2BDCC}" type="presParOf" srcId="{465532B4-CCC2-44CB-804A-FA9F39F800DD}" destId="{43349FFC-1795-42BC-956B-9FA4C4CEFDE9}" srcOrd="0" destOrd="0" presId="urn:microsoft.com/office/officeart/2008/layout/VerticalAccentList"/>
    <dgm:cxn modelId="{95A4F38D-C80F-4F04-93F3-27B31F120A5A}" type="presParOf" srcId="{465532B4-CCC2-44CB-804A-FA9F39F800DD}" destId="{27EA4BC5-638D-46EE-B07C-E1E673BEE890}" srcOrd="1" destOrd="0" presId="urn:microsoft.com/office/officeart/2008/layout/VerticalAccentList"/>
    <dgm:cxn modelId="{A9CCA7CE-4898-46A1-B160-B81ED952AB3F}" type="presParOf" srcId="{465532B4-CCC2-44CB-804A-FA9F39F800DD}" destId="{94386575-7578-46FE-B532-D5F157F946FC}" srcOrd="2" destOrd="0" presId="urn:microsoft.com/office/officeart/2008/layout/VerticalAccentList"/>
    <dgm:cxn modelId="{F5041BEA-0290-4636-875D-2FADDBD170B4}" type="presParOf" srcId="{465532B4-CCC2-44CB-804A-FA9F39F800DD}" destId="{B01402BE-6660-45F7-AE05-873354839720}" srcOrd="3" destOrd="0" presId="urn:microsoft.com/office/officeart/2008/layout/VerticalAccentList"/>
    <dgm:cxn modelId="{091ED2C1-EDC0-460C-99E0-7D643D4962E9}" type="presParOf" srcId="{465532B4-CCC2-44CB-804A-FA9F39F800DD}" destId="{EE01E1AD-7CF9-4E85-83B6-8D5B96CC8688}" srcOrd="4" destOrd="0" presId="urn:microsoft.com/office/officeart/2008/layout/VerticalAccentList"/>
    <dgm:cxn modelId="{A6F63C80-68F0-4FFE-8639-48A1B1F93FA0}" type="presParOf" srcId="{465532B4-CCC2-44CB-804A-FA9F39F800DD}" destId="{64C82990-25C2-4884-B63E-A9E8D2B8E9BC}" srcOrd="5" destOrd="0" presId="urn:microsoft.com/office/officeart/2008/layout/VerticalAccentList"/>
    <dgm:cxn modelId="{7B58BEA5-36C8-4F83-9D43-9CAEC424B3E8}" type="presParOf" srcId="{465532B4-CCC2-44CB-804A-FA9F39F800DD}" destId="{A8F24491-91C4-4FCF-AD85-5F51DA868036}" srcOrd="6" destOrd="0" presId="urn:microsoft.com/office/officeart/2008/layout/VerticalAccentList"/>
    <dgm:cxn modelId="{603093BF-D59D-42AB-BC8E-A9A0FDCBE843}" type="presParOf" srcId="{A3212C00-6AF2-4D4C-B948-4EEB543A19CB}" destId="{C2635541-A1A1-4927-B336-43C4235F65D2}" srcOrd="8" destOrd="0" presId="urn:microsoft.com/office/officeart/2008/layout/VerticalAccentList"/>
    <dgm:cxn modelId="{115EE56C-DE5F-491B-8E93-0C8BE3ABB200}" type="presParOf" srcId="{A3212C00-6AF2-4D4C-B948-4EEB543A19CB}" destId="{7207ECA7-89B1-4E7A-8DAD-0F153E9EB5E9}" srcOrd="9" destOrd="0" presId="urn:microsoft.com/office/officeart/2008/layout/VerticalAccentList"/>
    <dgm:cxn modelId="{B65D34BE-E62E-4334-9AA6-3EE8FD756F3B}" type="presParOf" srcId="{7207ECA7-89B1-4E7A-8DAD-0F153E9EB5E9}" destId="{AC3C9A18-4180-4FDE-A44C-DF902B7359EB}" srcOrd="0" destOrd="0" presId="urn:microsoft.com/office/officeart/2008/layout/VerticalAccentList"/>
    <dgm:cxn modelId="{82584E63-F262-478B-A588-563847CB5DA2}" type="presParOf" srcId="{A3212C00-6AF2-4D4C-B948-4EEB543A19CB}" destId="{8F8134B6-F530-4CA3-9C7D-9D1307CEE42A}" srcOrd="10" destOrd="0" presId="urn:microsoft.com/office/officeart/2008/layout/VerticalAccentList"/>
    <dgm:cxn modelId="{D2F04D94-E698-41E7-9CC4-0F5AE7CFD1FC}" type="presParOf" srcId="{8F8134B6-F530-4CA3-9C7D-9D1307CEE42A}" destId="{2523485E-CA94-47A6-BE95-13456DE65446}" srcOrd="0" destOrd="0" presId="urn:microsoft.com/office/officeart/2008/layout/VerticalAccentList"/>
    <dgm:cxn modelId="{ED1434AC-3048-43F0-A38E-1C6F11B212CA}" type="presParOf" srcId="{8F8134B6-F530-4CA3-9C7D-9D1307CEE42A}" destId="{87416281-AF53-4AD8-AA30-D37CC0BDD828}" srcOrd="1" destOrd="0" presId="urn:microsoft.com/office/officeart/2008/layout/VerticalAccentList"/>
    <dgm:cxn modelId="{CAA57A32-2238-4888-B417-1D27D4D51683}" type="presParOf" srcId="{8F8134B6-F530-4CA3-9C7D-9D1307CEE42A}" destId="{5FB70BC8-1196-4D87-9E93-1D3FF8ECC1AF}" srcOrd="2" destOrd="0" presId="urn:microsoft.com/office/officeart/2008/layout/VerticalAccentList"/>
    <dgm:cxn modelId="{D1800323-BC57-4842-875F-162C2E3489FC}" type="presParOf" srcId="{8F8134B6-F530-4CA3-9C7D-9D1307CEE42A}" destId="{307D3ABC-7D97-4607-9A40-3BDC68628262}" srcOrd="3" destOrd="0" presId="urn:microsoft.com/office/officeart/2008/layout/VerticalAccentList"/>
    <dgm:cxn modelId="{6574DAF2-4B91-4E3C-90C8-D248C65E0978}" type="presParOf" srcId="{8F8134B6-F530-4CA3-9C7D-9D1307CEE42A}" destId="{C018690E-4456-4C2F-A605-E5CA94DF27F9}" srcOrd="4" destOrd="0" presId="urn:microsoft.com/office/officeart/2008/layout/VerticalAccentList"/>
    <dgm:cxn modelId="{1638B541-CF70-4BC3-B438-C90ECA8D586C}" type="presParOf" srcId="{8F8134B6-F530-4CA3-9C7D-9D1307CEE42A}" destId="{9F130403-0191-4101-936D-5C91F80ED7D7}" srcOrd="5" destOrd="0" presId="urn:microsoft.com/office/officeart/2008/layout/VerticalAccentList"/>
    <dgm:cxn modelId="{B03DB817-E37C-48AC-91D4-745353947B57}" type="presParOf" srcId="{8F8134B6-F530-4CA3-9C7D-9D1307CEE42A}" destId="{AEFCF325-3D26-4092-9B2F-333415EE2FF4}"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CE292A-AE12-44C8-8638-1BFF056DA64B}" type="doc">
      <dgm:prSet loTypeId="urn:microsoft.com/office/officeart/2008/layout/VerticalCircleList" loCatId="list" qsTypeId="urn:microsoft.com/office/officeart/2005/8/quickstyle/simple5" qsCatId="simple" csTypeId="urn:microsoft.com/office/officeart/2005/8/colors/colorful5" csCatId="colorful" phldr="1"/>
      <dgm:spPr/>
      <dgm:t>
        <a:bodyPr/>
        <a:lstStyle/>
        <a:p>
          <a:endParaRPr lang="en-US"/>
        </a:p>
      </dgm:t>
    </dgm:pt>
    <dgm:pt modelId="{55DA6876-B9F6-44BF-BC56-CF5F55B6CFA9}">
      <dgm:prSet phldrT="[Text]" custT="1"/>
      <dgm:spPr/>
      <dgm:t>
        <a:bodyPr/>
        <a:lstStyle/>
        <a:p>
          <a:r>
            <a:rPr lang="es-CR" sz="1800" b="1">
              <a:effectLst/>
            </a:rPr>
            <a:t>Implementación del proyecto </a:t>
          </a:r>
          <a:endParaRPr lang="en-US" sz="1800" b="1" dirty="0">
            <a:effectLst/>
          </a:endParaRPr>
        </a:p>
      </dgm:t>
    </dgm:pt>
    <dgm:pt modelId="{F9CC985A-99B8-4CBD-91E2-57CF60775A5E}" type="parTrans" cxnId="{98ABF0DA-23D8-43A6-AD39-DDB849E25E99}">
      <dgm:prSet/>
      <dgm:spPr/>
      <dgm:t>
        <a:bodyPr/>
        <a:lstStyle/>
        <a:p>
          <a:endParaRPr lang="en-US" sz="1800" b="1">
            <a:effectLst/>
          </a:endParaRPr>
        </a:p>
      </dgm:t>
    </dgm:pt>
    <dgm:pt modelId="{F96F92DC-C6F0-428D-BA9A-310F7A16D311}" type="sibTrans" cxnId="{98ABF0DA-23D8-43A6-AD39-DDB849E25E99}">
      <dgm:prSet/>
      <dgm:spPr/>
      <dgm:t>
        <a:bodyPr/>
        <a:lstStyle/>
        <a:p>
          <a:endParaRPr lang="en-US" sz="1800" b="1">
            <a:effectLst/>
          </a:endParaRPr>
        </a:p>
      </dgm:t>
    </dgm:pt>
    <dgm:pt modelId="{ABBFA533-72C5-4070-AD88-5813F02AF3FF}">
      <dgm:prSet phldrT="[Text]" custT="1"/>
      <dgm:spPr/>
      <dgm:t>
        <a:bodyPr/>
        <a:lstStyle/>
        <a:p>
          <a:r>
            <a:rPr lang="es-419" sz="1800" b="1">
              <a:effectLst/>
            </a:rPr>
            <a:t>Módulo de facturación electrónica</a:t>
          </a:r>
          <a:endParaRPr lang="en-US" sz="1800" b="1" dirty="0">
            <a:effectLst/>
          </a:endParaRPr>
        </a:p>
      </dgm:t>
    </dgm:pt>
    <dgm:pt modelId="{0A54F43C-5FE0-4734-B35D-3668BA73780C}" type="parTrans" cxnId="{9CCA765E-3FCE-423D-BE88-33BD1737DAA0}">
      <dgm:prSet/>
      <dgm:spPr/>
      <dgm:t>
        <a:bodyPr/>
        <a:lstStyle/>
        <a:p>
          <a:endParaRPr lang="en-US" sz="1800" b="1">
            <a:effectLst/>
          </a:endParaRPr>
        </a:p>
      </dgm:t>
    </dgm:pt>
    <dgm:pt modelId="{294ECC1A-D427-4912-AA5E-9179CA1E9BE2}" type="sibTrans" cxnId="{9CCA765E-3FCE-423D-BE88-33BD1737DAA0}">
      <dgm:prSet/>
      <dgm:spPr/>
      <dgm:t>
        <a:bodyPr/>
        <a:lstStyle/>
        <a:p>
          <a:endParaRPr lang="en-US" sz="1800" b="1">
            <a:effectLst/>
          </a:endParaRPr>
        </a:p>
      </dgm:t>
    </dgm:pt>
    <dgm:pt modelId="{5D2420BD-65C5-4303-8FD5-97B8672B73DB}">
      <dgm:prSet phldrT="[Text]" custT="1"/>
      <dgm:spPr/>
      <dgm:t>
        <a:bodyPr/>
        <a:lstStyle/>
        <a:p>
          <a:r>
            <a:rPr lang="es-CR" sz="1800" b="1">
              <a:effectLst/>
            </a:rPr>
            <a:t>Desarrollar un módulo de contabilidad</a:t>
          </a:r>
          <a:endParaRPr lang="en-US" sz="1800" b="1" dirty="0">
            <a:effectLst/>
          </a:endParaRPr>
        </a:p>
      </dgm:t>
    </dgm:pt>
    <dgm:pt modelId="{D52DC32E-F36F-45B5-8125-97307CDFB2F5}" type="parTrans" cxnId="{CD45C188-AE9B-480D-A720-8F8BC1B57325}">
      <dgm:prSet/>
      <dgm:spPr/>
      <dgm:t>
        <a:bodyPr/>
        <a:lstStyle/>
        <a:p>
          <a:endParaRPr lang="en-US" sz="1800" b="1">
            <a:effectLst/>
          </a:endParaRPr>
        </a:p>
      </dgm:t>
    </dgm:pt>
    <dgm:pt modelId="{B5B71163-7E94-4403-9F9A-6D516A1CF8C8}" type="sibTrans" cxnId="{CD45C188-AE9B-480D-A720-8F8BC1B57325}">
      <dgm:prSet/>
      <dgm:spPr/>
      <dgm:t>
        <a:bodyPr/>
        <a:lstStyle/>
        <a:p>
          <a:endParaRPr lang="en-US" sz="1800" b="1">
            <a:effectLst/>
          </a:endParaRPr>
        </a:p>
      </dgm:t>
    </dgm:pt>
    <dgm:pt modelId="{023515ED-8CC0-4AAD-8588-908BB5DAD9AD}">
      <dgm:prSet phldrT="[Text]" custT="1"/>
      <dgm:spPr/>
      <dgm:t>
        <a:bodyPr/>
        <a:lstStyle/>
        <a:p>
          <a:r>
            <a:rPr lang="es-419" sz="1800" b="1">
              <a:effectLst/>
            </a:rPr>
            <a:t>Creación de manuales</a:t>
          </a:r>
          <a:endParaRPr lang="en-US" sz="1800" b="1" dirty="0">
            <a:effectLst/>
          </a:endParaRPr>
        </a:p>
      </dgm:t>
    </dgm:pt>
    <dgm:pt modelId="{6540EF9E-0AA1-4BFE-B48B-1BE4D6D69404}" type="parTrans" cxnId="{1D9376F0-E9CB-4381-B606-A00C28F356D6}">
      <dgm:prSet/>
      <dgm:spPr/>
      <dgm:t>
        <a:bodyPr/>
        <a:lstStyle/>
        <a:p>
          <a:endParaRPr lang="en-US" sz="1800" b="1">
            <a:effectLst/>
          </a:endParaRPr>
        </a:p>
      </dgm:t>
    </dgm:pt>
    <dgm:pt modelId="{98E552AD-CDD0-4F8D-B8E8-E74BC912F239}" type="sibTrans" cxnId="{1D9376F0-E9CB-4381-B606-A00C28F356D6}">
      <dgm:prSet/>
      <dgm:spPr/>
      <dgm:t>
        <a:bodyPr/>
        <a:lstStyle/>
        <a:p>
          <a:endParaRPr lang="en-US" sz="1800" b="1">
            <a:effectLst/>
          </a:endParaRPr>
        </a:p>
      </dgm:t>
    </dgm:pt>
    <dgm:pt modelId="{B5F3242E-180B-48D8-AA06-A43CA01BC332}">
      <dgm:prSet phldrT="[Text]" custT="1"/>
      <dgm:spPr/>
      <dgm:t>
        <a:bodyPr/>
        <a:lstStyle/>
        <a:p>
          <a:r>
            <a:rPr lang="es-419" sz="1800" b="1" dirty="0">
              <a:effectLst/>
            </a:rPr>
            <a:t>Bitácora del sistema</a:t>
          </a:r>
          <a:endParaRPr lang="en-US" sz="1800" b="1" dirty="0">
            <a:effectLst/>
          </a:endParaRPr>
        </a:p>
      </dgm:t>
    </dgm:pt>
    <dgm:pt modelId="{8A00E50B-433F-4775-85E1-69ACBD469DA4}" type="parTrans" cxnId="{B68CF266-0D56-427C-A341-DAC5F0D1885D}">
      <dgm:prSet/>
      <dgm:spPr/>
      <dgm:t>
        <a:bodyPr/>
        <a:lstStyle/>
        <a:p>
          <a:endParaRPr lang="en-US" sz="1800" b="1">
            <a:effectLst/>
          </a:endParaRPr>
        </a:p>
      </dgm:t>
    </dgm:pt>
    <dgm:pt modelId="{0289350E-D0D3-4862-BDFA-A06FF4D8B0D5}" type="sibTrans" cxnId="{B68CF266-0D56-427C-A341-DAC5F0D1885D}">
      <dgm:prSet/>
      <dgm:spPr/>
      <dgm:t>
        <a:bodyPr/>
        <a:lstStyle/>
        <a:p>
          <a:endParaRPr lang="en-US" sz="1800" b="1">
            <a:effectLst/>
          </a:endParaRPr>
        </a:p>
      </dgm:t>
    </dgm:pt>
    <dgm:pt modelId="{4AAA3681-639B-4E5F-9201-A2056F5EDCDD}" type="pres">
      <dgm:prSet presAssocID="{B2CE292A-AE12-44C8-8638-1BFF056DA64B}" presName="Name0" presStyleCnt="0">
        <dgm:presLayoutVars>
          <dgm:dir/>
        </dgm:presLayoutVars>
      </dgm:prSet>
      <dgm:spPr/>
    </dgm:pt>
    <dgm:pt modelId="{409A8646-C77B-46A3-9350-8B1404E25859}" type="pres">
      <dgm:prSet presAssocID="{55DA6876-B9F6-44BF-BC56-CF5F55B6CFA9}" presName="noChildren" presStyleCnt="0"/>
      <dgm:spPr/>
    </dgm:pt>
    <dgm:pt modelId="{8F684FE6-D199-4E4E-B4F4-6D994519E173}" type="pres">
      <dgm:prSet presAssocID="{55DA6876-B9F6-44BF-BC56-CF5F55B6CFA9}" presName="gap" presStyleCnt="0"/>
      <dgm:spPr/>
    </dgm:pt>
    <dgm:pt modelId="{5D417B55-B258-4114-86F9-5963B85B0F4C}" type="pres">
      <dgm:prSet presAssocID="{55DA6876-B9F6-44BF-BC56-CF5F55B6CFA9}" presName="medCircle2" presStyleLbl="vennNode1" presStyleIdx="0" presStyleCnt="5"/>
      <dgm:spPr/>
    </dgm:pt>
    <dgm:pt modelId="{2D724674-D047-4979-88AA-D06460AA3F86}" type="pres">
      <dgm:prSet presAssocID="{55DA6876-B9F6-44BF-BC56-CF5F55B6CFA9}" presName="txLvlOnly1" presStyleLbl="revTx" presStyleIdx="0" presStyleCnt="5"/>
      <dgm:spPr/>
    </dgm:pt>
    <dgm:pt modelId="{476D6EAA-34B8-4553-B616-ACE38B40A388}" type="pres">
      <dgm:prSet presAssocID="{ABBFA533-72C5-4070-AD88-5813F02AF3FF}" presName="noChildren" presStyleCnt="0"/>
      <dgm:spPr/>
    </dgm:pt>
    <dgm:pt modelId="{FE370B3A-A31D-490B-B519-A5BE78E8BAA2}" type="pres">
      <dgm:prSet presAssocID="{ABBFA533-72C5-4070-AD88-5813F02AF3FF}" presName="gap" presStyleCnt="0"/>
      <dgm:spPr/>
    </dgm:pt>
    <dgm:pt modelId="{11DAD562-2BE0-4323-833F-667866CBF774}" type="pres">
      <dgm:prSet presAssocID="{ABBFA533-72C5-4070-AD88-5813F02AF3FF}" presName="medCircle2" presStyleLbl="vennNode1" presStyleIdx="1" presStyleCnt="5"/>
      <dgm:spPr/>
    </dgm:pt>
    <dgm:pt modelId="{91167774-B513-4589-B60E-D4CD3BA237D5}" type="pres">
      <dgm:prSet presAssocID="{ABBFA533-72C5-4070-AD88-5813F02AF3FF}" presName="txLvlOnly1" presStyleLbl="revTx" presStyleIdx="1" presStyleCnt="5"/>
      <dgm:spPr/>
    </dgm:pt>
    <dgm:pt modelId="{C4D73C28-1E3B-47DF-9C23-5B9B97048F57}" type="pres">
      <dgm:prSet presAssocID="{5D2420BD-65C5-4303-8FD5-97B8672B73DB}" presName="noChildren" presStyleCnt="0"/>
      <dgm:spPr/>
    </dgm:pt>
    <dgm:pt modelId="{C575FF7F-47F9-483E-987A-AE7D7AE8E956}" type="pres">
      <dgm:prSet presAssocID="{5D2420BD-65C5-4303-8FD5-97B8672B73DB}" presName="gap" presStyleCnt="0"/>
      <dgm:spPr/>
    </dgm:pt>
    <dgm:pt modelId="{BC1CC33A-8D98-4094-9AC7-4E9B4AB36849}" type="pres">
      <dgm:prSet presAssocID="{5D2420BD-65C5-4303-8FD5-97B8672B73DB}" presName="medCircle2" presStyleLbl="vennNode1" presStyleIdx="2" presStyleCnt="5"/>
      <dgm:spPr/>
    </dgm:pt>
    <dgm:pt modelId="{92CA0117-8FF4-43FF-819B-E62443E70518}" type="pres">
      <dgm:prSet presAssocID="{5D2420BD-65C5-4303-8FD5-97B8672B73DB}" presName="txLvlOnly1" presStyleLbl="revTx" presStyleIdx="2" presStyleCnt="5"/>
      <dgm:spPr/>
    </dgm:pt>
    <dgm:pt modelId="{F9DC8C6A-6677-4F34-8DB1-14AE299B02DA}" type="pres">
      <dgm:prSet presAssocID="{023515ED-8CC0-4AAD-8588-908BB5DAD9AD}" presName="noChildren" presStyleCnt="0"/>
      <dgm:spPr/>
    </dgm:pt>
    <dgm:pt modelId="{C291E610-6A54-4C0C-B9A1-00F44D114A39}" type="pres">
      <dgm:prSet presAssocID="{023515ED-8CC0-4AAD-8588-908BB5DAD9AD}" presName="gap" presStyleCnt="0"/>
      <dgm:spPr/>
    </dgm:pt>
    <dgm:pt modelId="{F1A1BB49-EA50-4852-8ADE-74D33929249C}" type="pres">
      <dgm:prSet presAssocID="{023515ED-8CC0-4AAD-8588-908BB5DAD9AD}" presName="medCircle2" presStyleLbl="vennNode1" presStyleIdx="3" presStyleCnt="5"/>
      <dgm:spPr/>
    </dgm:pt>
    <dgm:pt modelId="{6BCF067E-FAB1-4219-97E2-27750A6CA778}" type="pres">
      <dgm:prSet presAssocID="{023515ED-8CC0-4AAD-8588-908BB5DAD9AD}" presName="txLvlOnly1" presStyleLbl="revTx" presStyleIdx="3" presStyleCnt="5"/>
      <dgm:spPr/>
    </dgm:pt>
    <dgm:pt modelId="{470CEC4B-2C36-48ED-80A5-E9EEA1C083D5}" type="pres">
      <dgm:prSet presAssocID="{B5F3242E-180B-48D8-AA06-A43CA01BC332}" presName="noChildren" presStyleCnt="0"/>
      <dgm:spPr/>
    </dgm:pt>
    <dgm:pt modelId="{A5050117-48F8-4C07-833E-1F61555C869A}" type="pres">
      <dgm:prSet presAssocID="{B5F3242E-180B-48D8-AA06-A43CA01BC332}" presName="gap" presStyleCnt="0"/>
      <dgm:spPr/>
    </dgm:pt>
    <dgm:pt modelId="{410ACADC-36F2-4C4F-AB18-3D02A3D5D04E}" type="pres">
      <dgm:prSet presAssocID="{B5F3242E-180B-48D8-AA06-A43CA01BC332}" presName="medCircle2" presStyleLbl="vennNode1" presStyleIdx="4" presStyleCnt="5"/>
      <dgm:spPr/>
    </dgm:pt>
    <dgm:pt modelId="{0DAE7708-745E-4438-9FF5-3FF5EF3BB96E}" type="pres">
      <dgm:prSet presAssocID="{B5F3242E-180B-48D8-AA06-A43CA01BC332}" presName="txLvlOnly1" presStyleLbl="revTx" presStyleIdx="4" presStyleCnt="5"/>
      <dgm:spPr/>
    </dgm:pt>
  </dgm:ptLst>
  <dgm:cxnLst>
    <dgm:cxn modelId="{9CCA765E-3FCE-423D-BE88-33BD1737DAA0}" srcId="{B2CE292A-AE12-44C8-8638-1BFF056DA64B}" destId="{ABBFA533-72C5-4070-AD88-5813F02AF3FF}" srcOrd="1" destOrd="0" parTransId="{0A54F43C-5FE0-4734-B35D-3668BA73780C}" sibTransId="{294ECC1A-D427-4912-AA5E-9179CA1E9BE2}"/>
    <dgm:cxn modelId="{B68CF266-0D56-427C-A341-DAC5F0D1885D}" srcId="{B2CE292A-AE12-44C8-8638-1BFF056DA64B}" destId="{B5F3242E-180B-48D8-AA06-A43CA01BC332}" srcOrd="4" destOrd="0" parTransId="{8A00E50B-433F-4775-85E1-69ACBD469DA4}" sibTransId="{0289350E-D0D3-4862-BDFA-A06FF4D8B0D5}"/>
    <dgm:cxn modelId="{6577F86D-5003-4CF9-82ED-C7D73AB433EF}" type="presOf" srcId="{B2CE292A-AE12-44C8-8638-1BFF056DA64B}" destId="{4AAA3681-639B-4E5F-9201-A2056F5EDCDD}" srcOrd="0" destOrd="0" presId="urn:microsoft.com/office/officeart/2008/layout/VerticalCircleList"/>
    <dgm:cxn modelId="{98C98355-4382-450E-BD08-4DFAE2DF52C7}" type="presOf" srcId="{023515ED-8CC0-4AAD-8588-908BB5DAD9AD}" destId="{6BCF067E-FAB1-4219-97E2-27750A6CA778}" srcOrd="0" destOrd="0" presId="urn:microsoft.com/office/officeart/2008/layout/VerticalCircleList"/>
    <dgm:cxn modelId="{C8521958-4D62-4EC1-9836-2BE01357AE1B}" type="presOf" srcId="{B5F3242E-180B-48D8-AA06-A43CA01BC332}" destId="{0DAE7708-745E-4438-9FF5-3FF5EF3BB96E}" srcOrd="0" destOrd="0" presId="urn:microsoft.com/office/officeart/2008/layout/VerticalCircleList"/>
    <dgm:cxn modelId="{CD45C188-AE9B-480D-A720-8F8BC1B57325}" srcId="{B2CE292A-AE12-44C8-8638-1BFF056DA64B}" destId="{5D2420BD-65C5-4303-8FD5-97B8672B73DB}" srcOrd="2" destOrd="0" parTransId="{D52DC32E-F36F-45B5-8125-97307CDFB2F5}" sibTransId="{B5B71163-7E94-4403-9F9A-6D516A1CF8C8}"/>
    <dgm:cxn modelId="{FFF22B97-FC28-4834-8142-214E8E682B76}" type="presOf" srcId="{55DA6876-B9F6-44BF-BC56-CF5F55B6CFA9}" destId="{2D724674-D047-4979-88AA-D06460AA3F86}" srcOrd="0" destOrd="0" presId="urn:microsoft.com/office/officeart/2008/layout/VerticalCircleList"/>
    <dgm:cxn modelId="{B84248AA-32BB-47B6-845A-6E25076776F4}" type="presOf" srcId="{ABBFA533-72C5-4070-AD88-5813F02AF3FF}" destId="{91167774-B513-4589-B60E-D4CD3BA237D5}" srcOrd="0" destOrd="0" presId="urn:microsoft.com/office/officeart/2008/layout/VerticalCircleList"/>
    <dgm:cxn modelId="{E50FF7BE-10B8-423A-8D30-E86AA2788533}" type="presOf" srcId="{5D2420BD-65C5-4303-8FD5-97B8672B73DB}" destId="{92CA0117-8FF4-43FF-819B-E62443E70518}" srcOrd="0" destOrd="0" presId="urn:microsoft.com/office/officeart/2008/layout/VerticalCircleList"/>
    <dgm:cxn modelId="{98ABF0DA-23D8-43A6-AD39-DDB849E25E99}" srcId="{B2CE292A-AE12-44C8-8638-1BFF056DA64B}" destId="{55DA6876-B9F6-44BF-BC56-CF5F55B6CFA9}" srcOrd="0" destOrd="0" parTransId="{F9CC985A-99B8-4CBD-91E2-57CF60775A5E}" sibTransId="{F96F92DC-C6F0-428D-BA9A-310F7A16D311}"/>
    <dgm:cxn modelId="{1D9376F0-E9CB-4381-B606-A00C28F356D6}" srcId="{B2CE292A-AE12-44C8-8638-1BFF056DA64B}" destId="{023515ED-8CC0-4AAD-8588-908BB5DAD9AD}" srcOrd="3" destOrd="0" parTransId="{6540EF9E-0AA1-4BFE-B48B-1BE4D6D69404}" sibTransId="{98E552AD-CDD0-4F8D-B8E8-E74BC912F239}"/>
    <dgm:cxn modelId="{07D467E1-E818-4C71-8E74-3A8A63E8E229}" type="presParOf" srcId="{4AAA3681-639B-4E5F-9201-A2056F5EDCDD}" destId="{409A8646-C77B-46A3-9350-8B1404E25859}" srcOrd="0" destOrd="0" presId="urn:microsoft.com/office/officeart/2008/layout/VerticalCircleList"/>
    <dgm:cxn modelId="{BC4AF8C0-8A99-4596-9628-BA15994125FB}" type="presParOf" srcId="{409A8646-C77B-46A3-9350-8B1404E25859}" destId="{8F684FE6-D199-4E4E-B4F4-6D994519E173}" srcOrd="0" destOrd="0" presId="urn:microsoft.com/office/officeart/2008/layout/VerticalCircleList"/>
    <dgm:cxn modelId="{CCCE9637-D62B-4C8B-BFE3-63BDF47250FD}" type="presParOf" srcId="{409A8646-C77B-46A3-9350-8B1404E25859}" destId="{5D417B55-B258-4114-86F9-5963B85B0F4C}" srcOrd="1" destOrd="0" presId="urn:microsoft.com/office/officeart/2008/layout/VerticalCircleList"/>
    <dgm:cxn modelId="{BADCC489-7295-4A23-8B06-7909E574026C}" type="presParOf" srcId="{409A8646-C77B-46A3-9350-8B1404E25859}" destId="{2D724674-D047-4979-88AA-D06460AA3F86}" srcOrd="2" destOrd="0" presId="urn:microsoft.com/office/officeart/2008/layout/VerticalCircleList"/>
    <dgm:cxn modelId="{982E5197-057E-4391-9859-149CEB7855D6}" type="presParOf" srcId="{4AAA3681-639B-4E5F-9201-A2056F5EDCDD}" destId="{476D6EAA-34B8-4553-B616-ACE38B40A388}" srcOrd="1" destOrd="0" presId="urn:microsoft.com/office/officeart/2008/layout/VerticalCircleList"/>
    <dgm:cxn modelId="{A841A687-F940-4349-8149-9162344DC20A}" type="presParOf" srcId="{476D6EAA-34B8-4553-B616-ACE38B40A388}" destId="{FE370B3A-A31D-490B-B519-A5BE78E8BAA2}" srcOrd="0" destOrd="0" presId="urn:microsoft.com/office/officeart/2008/layout/VerticalCircleList"/>
    <dgm:cxn modelId="{F13E43FB-3E09-4785-AC41-8040B1F458E1}" type="presParOf" srcId="{476D6EAA-34B8-4553-B616-ACE38B40A388}" destId="{11DAD562-2BE0-4323-833F-667866CBF774}" srcOrd="1" destOrd="0" presId="urn:microsoft.com/office/officeart/2008/layout/VerticalCircleList"/>
    <dgm:cxn modelId="{8E861A82-30BD-435C-9A8C-D56EED4BCD14}" type="presParOf" srcId="{476D6EAA-34B8-4553-B616-ACE38B40A388}" destId="{91167774-B513-4589-B60E-D4CD3BA237D5}" srcOrd="2" destOrd="0" presId="urn:microsoft.com/office/officeart/2008/layout/VerticalCircleList"/>
    <dgm:cxn modelId="{C9C3003A-EB34-4025-9C42-5A413F6948CC}" type="presParOf" srcId="{4AAA3681-639B-4E5F-9201-A2056F5EDCDD}" destId="{C4D73C28-1E3B-47DF-9C23-5B9B97048F57}" srcOrd="2" destOrd="0" presId="urn:microsoft.com/office/officeart/2008/layout/VerticalCircleList"/>
    <dgm:cxn modelId="{F95C9E08-C5B1-48E6-874F-405378B5E450}" type="presParOf" srcId="{C4D73C28-1E3B-47DF-9C23-5B9B97048F57}" destId="{C575FF7F-47F9-483E-987A-AE7D7AE8E956}" srcOrd="0" destOrd="0" presId="urn:microsoft.com/office/officeart/2008/layout/VerticalCircleList"/>
    <dgm:cxn modelId="{2D2CD47C-5A7B-46C4-82D5-8923539E8F2B}" type="presParOf" srcId="{C4D73C28-1E3B-47DF-9C23-5B9B97048F57}" destId="{BC1CC33A-8D98-4094-9AC7-4E9B4AB36849}" srcOrd="1" destOrd="0" presId="urn:microsoft.com/office/officeart/2008/layout/VerticalCircleList"/>
    <dgm:cxn modelId="{EDAB87F7-AEDA-48C0-BB3E-A7E500047251}" type="presParOf" srcId="{C4D73C28-1E3B-47DF-9C23-5B9B97048F57}" destId="{92CA0117-8FF4-43FF-819B-E62443E70518}" srcOrd="2" destOrd="0" presId="urn:microsoft.com/office/officeart/2008/layout/VerticalCircleList"/>
    <dgm:cxn modelId="{5012B5B8-37AC-42FD-91D2-07A7EA169BA6}" type="presParOf" srcId="{4AAA3681-639B-4E5F-9201-A2056F5EDCDD}" destId="{F9DC8C6A-6677-4F34-8DB1-14AE299B02DA}" srcOrd="3" destOrd="0" presId="urn:microsoft.com/office/officeart/2008/layout/VerticalCircleList"/>
    <dgm:cxn modelId="{62A693A3-3F0A-4CBA-9813-8A27CA465AA4}" type="presParOf" srcId="{F9DC8C6A-6677-4F34-8DB1-14AE299B02DA}" destId="{C291E610-6A54-4C0C-B9A1-00F44D114A39}" srcOrd="0" destOrd="0" presId="urn:microsoft.com/office/officeart/2008/layout/VerticalCircleList"/>
    <dgm:cxn modelId="{168B6148-F7E3-4C73-A26B-0650E9205786}" type="presParOf" srcId="{F9DC8C6A-6677-4F34-8DB1-14AE299B02DA}" destId="{F1A1BB49-EA50-4852-8ADE-74D33929249C}" srcOrd="1" destOrd="0" presId="urn:microsoft.com/office/officeart/2008/layout/VerticalCircleList"/>
    <dgm:cxn modelId="{4D2108D9-FEA4-45A9-84F3-4051CFCD7499}" type="presParOf" srcId="{F9DC8C6A-6677-4F34-8DB1-14AE299B02DA}" destId="{6BCF067E-FAB1-4219-97E2-27750A6CA778}" srcOrd="2" destOrd="0" presId="urn:microsoft.com/office/officeart/2008/layout/VerticalCircleList"/>
    <dgm:cxn modelId="{5F4950ED-4576-42CC-90B9-73782192A837}" type="presParOf" srcId="{4AAA3681-639B-4E5F-9201-A2056F5EDCDD}" destId="{470CEC4B-2C36-48ED-80A5-E9EEA1C083D5}" srcOrd="4" destOrd="0" presId="urn:microsoft.com/office/officeart/2008/layout/VerticalCircleList"/>
    <dgm:cxn modelId="{B1D74923-133C-4AEE-AAEC-010E53636632}" type="presParOf" srcId="{470CEC4B-2C36-48ED-80A5-E9EEA1C083D5}" destId="{A5050117-48F8-4C07-833E-1F61555C869A}" srcOrd="0" destOrd="0" presId="urn:microsoft.com/office/officeart/2008/layout/VerticalCircleList"/>
    <dgm:cxn modelId="{D33D2E03-1EB6-4A36-91BE-25A0CD77AE41}" type="presParOf" srcId="{470CEC4B-2C36-48ED-80A5-E9EEA1C083D5}" destId="{410ACADC-36F2-4C4F-AB18-3D02A3D5D04E}" srcOrd="1" destOrd="0" presId="urn:microsoft.com/office/officeart/2008/layout/VerticalCircleList"/>
    <dgm:cxn modelId="{3E2BB3FA-7F66-4ECE-8895-F8F6EC4727F1}" type="presParOf" srcId="{470CEC4B-2C36-48ED-80A5-E9EEA1C083D5}" destId="{0DAE7708-745E-4438-9FF5-3FF5EF3BB96E}"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8DC19-485F-4E1A-857A-CC5E6216B2CC}">
      <dsp:nvSpPr>
        <dsp:cNvPr id="0" name=""/>
        <dsp:cNvSpPr/>
      </dsp:nvSpPr>
      <dsp:spPr>
        <a:xfrm>
          <a:off x="5886" y="190812"/>
          <a:ext cx="3836545" cy="1534618"/>
        </a:xfrm>
        <a:prstGeom prst="chevron">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rtlCol="0" anchor="ctr" anchorCtr="0">
          <a:noAutofit/>
        </a:bodyPr>
        <a:lstStyle/>
        <a:p>
          <a:pPr marL="0" lvl="0" indent="0" algn="ctr" defTabSz="889000" rtl="0">
            <a:lnSpc>
              <a:spcPct val="90000"/>
            </a:lnSpc>
            <a:spcBef>
              <a:spcPct val="0"/>
            </a:spcBef>
            <a:spcAft>
              <a:spcPct val="35000"/>
            </a:spcAft>
            <a:buNone/>
          </a:pPr>
          <a:r>
            <a:rPr lang="es-ES" sz="2000" b="1" kern="1200" noProof="0" dirty="0">
              <a:solidFill>
                <a:schemeClr val="tx1"/>
              </a:solidFill>
            </a:rPr>
            <a:t>General</a:t>
          </a:r>
        </a:p>
      </dsp:txBody>
      <dsp:txXfrm>
        <a:off x="773195" y="190812"/>
        <a:ext cx="2301927" cy="1534618"/>
      </dsp:txXfrm>
    </dsp:sp>
    <dsp:sp modelId="{E2AD7991-6C22-4148-BB6D-7ED9645511BD}">
      <dsp:nvSpPr>
        <dsp:cNvPr id="0" name=""/>
        <dsp:cNvSpPr/>
      </dsp:nvSpPr>
      <dsp:spPr>
        <a:xfrm>
          <a:off x="5886" y="1917258"/>
          <a:ext cx="3069236" cy="210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114300" lvl="1" indent="-114300" algn="just" defTabSz="622300" rtl="0">
            <a:lnSpc>
              <a:spcPct val="150000"/>
            </a:lnSpc>
            <a:spcBef>
              <a:spcPct val="0"/>
            </a:spcBef>
            <a:spcAft>
              <a:spcPct val="15000"/>
            </a:spcAft>
            <a:buChar char="•"/>
          </a:pPr>
          <a:r>
            <a:rPr lang="es-CR" sz="1400" kern="1200" dirty="0"/>
            <a:t>Desarrollar un prototipo funcional para el control de pagos y manejo de expedientes de la empresa SOLUMED sede La California, utilizando un sistema web desarrollado con el lenguaje de programación C#.</a:t>
          </a:r>
          <a:endParaRPr lang="es-ES" sz="1400" kern="1200" noProof="0" dirty="0"/>
        </a:p>
      </dsp:txBody>
      <dsp:txXfrm>
        <a:off x="5886" y="1917258"/>
        <a:ext cx="3069236" cy="2108056"/>
      </dsp:txXfrm>
    </dsp:sp>
    <dsp:sp modelId="{122B4B8C-58F4-4900-B871-812651230634}">
      <dsp:nvSpPr>
        <dsp:cNvPr id="0" name=""/>
        <dsp:cNvSpPr/>
      </dsp:nvSpPr>
      <dsp:spPr>
        <a:xfrm>
          <a:off x="3626432" y="190812"/>
          <a:ext cx="3836545" cy="1534618"/>
        </a:xfrm>
        <a:prstGeom prst="chevron">
          <a:avLst/>
        </a:prstGeom>
        <a:gradFill rotWithShape="0">
          <a:gsLst>
            <a:gs pos="0">
              <a:schemeClr val="accent3">
                <a:hueOff val="6639025"/>
                <a:satOff val="-5461"/>
                <a:lumOff val="6078"/>
                <a:alphaOff val="0"/>
                <a:tint val="100000"/>
                <a:shade val="100000"/>
                <a:satMod val="130000"/>
              </a:schemeClr>
            </a:gs>
            <a:gs pos="100000">
              <a:schemeClr val="accent3">
                <a:hueOff val="6639025"/>
                <a:satOff val="-5461"/>
                <a:lumOff val="607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rtlCol="0" anchor="ctr" anchorCtr="0">
          <a:noAutofit/>
        </a:bodyPr>
        <a:lstStyle/>
        <a:p>
          <a:pPr marL="0" lvl="0" indent="0" algn="ctr" defTabSz="1066800" rtl="0">
            <a:lnSpc>
              <a:spcPct val="90000"/>
            </a:lnSpc>
            <a:spcBef>
              <a:spcPct val="0"/>
            </a:spcBef>
            <a:spcAft>
              <a:spcPct val="35000"/>
            </a:spcAft>
            <a:buNone/>
          </a:pPr>
          <a:r>
            <a:rPr lang="es-ES" sz="2000" b="1" kern="1200" noProof="0" dirty="0">
              <a:solidFill>
                <a:schemeClr val="tx1"/>
              </a:solidFill>
              <a:latin typeface="Arial"/>
              <a:ea typeface="+mn-ea"/>
              <a:cs typeface="+mn-cs"/>
            </a:rPr>
            <a:t>Específicos</a:t>
          </a:r>
        </a:p>
      </dsp:txBody>
      <dsp:txXfrm>
        <a:off x="4393741" y="190812"/>
        <a:ext cx="2301927" cy="1534618"/>
      </dsp:txXfrm>
    </dsp:sp>
    <dsp:sp modelId="{F34EC9BE-9B72-4109-AE60-0A339791E05F}">
      <dsp:nvSpPr>
        <dsp:cNvPr id="0" name=""/>
        <dsp:cNvSpPr/>
      </dsp:nvSpPr>
      <dsp:spPr>
        <a:xfrm>
          <a:off x="3626432" y="1917258"/>
          <a:ext cx="3069236" cy="210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114300" lvl="1" indent="-114300" algn="just" defTabSz="622300" rtl="0">
            <a:lnSpc>
              <a:spcPct val="90000"/>
            </a:lnSpc>
            <a:spcBef>
              <a:spcPct val="0"/>
            </a:spcBef>
            <a:spcAft>
              <a:spcPct val="15000"/>
            </a:spcAft>
            <a:buChar char="•"/>
          </a:pPr>
          <a:r>
            <a:rPr lang="es-CR" sz="1400" kern="1200" dirty="0"/>
            <a:t>Determinar requerimientos del prototipo.</a:t>
          </a:r>
          <a:endParaRPr lang="es-ES" sz="1400" kern="1200" noProof="0" dirty="0"/>
        </a:p>
        <a:p>
          <a:pPr marL="114300" lvl="1" indent="-114300" algn="just" defTabSz="622300" rtl="0">
            <a:lnSpc>
              <a:spcPct val="90000"/>
            </a:lnSpc>
            <a:spcBef>
              <a:spcPct val="0"/>
            </a:spcBef>
            <a:spcAft>
              <a:spcPct val="15000"/>
            </a:spcAft>
            <a:buChar char="•"/>
          </a:pPr>
          <a:endParaRPr lang="es-ES" sz="1400" kern="1200" noProof="0" dirty="0"/>
        </a:p>
        <a:p>
          <a:pPr marL="114300" lvl="1" indent="-114300" algn="just" defTabSz="622300" rtl="0">
            <a:lnSpc>
              <a:spcPct val="90000"/>
            </a:lnSpc>
            <a:spcBef>
              <a:spcPct val="0"/>
            </a:spcBef>
            <a:spcAft>
              <a:spcPct val="15000"/>
            </a:spcAft>
            <a:buChar char="•"/>
          </a:pPr>
          <a:r>
            <a:rPr lang="es-CR" sz="1400" kern="1200" dirty="0"/>
            <a:t>Diseñar los modelos estructurales y arquitectura de sistema.</a:t>
          </a:r>
          <a:endParaRPr lang="es-ES" sz="1400" kern="1200" noProof="0" dirty="0"/>
        </a:p>
        <a:p>
          <a:pPr marL="114300" lvl="1" indent="-114300" algn="just" defTabSz="622300" rtl="0">
            <a:lnSpc>
              <a:spcPct val="90000"/>
            </a:lnSpc>
            <a:spcBef>
              <a:spcPct val="0"/>
            </a:spcBef>
            <a:spcAft>
              <a:spcPct val="15000"/>
            </a:spcAft>
            <a:buChar char="•"/>
          </a:pPr>
          <a:endParaRPr lang="es-ES" sz="1400" kern="1200" noProof="0" dirty="0"/>
        </a:p>
        <a:p>
          <a:pPr marL="114300" lvl="1" indent="-114300" algn="just" defTabSz="622300" rtl="0">
            <a:lnSpc>
              <a:spcPct val="90000"/>
            </a:lnSpc>
            <a:spcBef>
              <a:spcPct val="0"/>
            </a:spcBef>
            <a:spcAft>
              <a:spcPct val="15000"/>
            </a:spcAft>
            <a:buChar char="•"/>
          </a:pPr>
          <a:r>
            <a:rPr lang="es-CR" sz="1400" kern="1200" dirty="0"/>
            <a:t>Programar el prototipo funcional.</a:t>
          </a:r>
          <a:endParaRPr lang="es-ES" sz="1400" kern="1200" noProof="0" dirty="0"/>
        </a:p>
        <a:p>
          <a:pPr marL="114300" lvl="1" indent="-114300" algn="just" defTabSz="622300" rtl="0">
            <a:lnSpc>
              <a:spcPct val="90000"/>
            </a:lnSpc>
            <a:spcBef>
              <a:spcPct val="0"/>
            </a:spcBef>
            <a:spcAft>
              <a:spcPct val="15000"/>
            </a:spcAft>
            <a:buChar char="•"/>
          </a:pPr>
          <a:endParaRPr lang="es-ES" sz="1400" kern="1200" noProof="0" dirty="0"/>
        </a:p>
        <a:p>
          <a:pPr marL="114300" lvl="1" indent="-114300" algn="just" defTabSz="622300" rtl="0">
            <a:lnSpc>
              <a:spcPct val="90000"/>
            </a:lnSpc>
            <a:spcBef>
              <a:spcPct val="0"/>
            </a:spcBef>
            <a:spcAft>
              <a:spcPct val="15000"/>
            </a:spcAft>
            <a:buChar char="•"/>
          </a:pPr>
          <a:r>
            <a:rPr lang="es-CR" sz="1400" kern="1200" dirty="0"/>
            <a:t>Realizar el plan de pruebas. </a:t>
          </a:r>
          <a:endParaRPr lang="es-ES" sz="1400" kern="1200" noProof="0" dirty="0"/>
        </a:p>
      </dsp:txBody>
      <dsp:txXfrm>
        <a:off x="3626432" y="1917258"/>
        <a:ext cx="3069236" cy="2108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9C7A0-348D-4C9C-B942-3CF9D7C046D7}">
      <dsp:nvSpPr>
        <dsp:cNvPr id="0" name=""/>
        <dsp:cNvSpPr/>
      </dsp:nvSpPr>
      <dsp:spPr>
        <a:xfrm>
          <a:off x="454596" y="151152"/>
          <a:ext cx="8182734" cy="743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es-CR" sz="1500" b="0" kern="1200" dirty="0">
              <a:solidFill>
                <a:schemeClr val="tx1"/>
              </a:solidFill>
            </a:rPr>
            <a:t>El primer objetivo indica la necesidad de conocer la situación actual de la empresa a la que se le realizará el prototipo. </a:t>
          </a:r>
          <a:endParaRPr lang="en-US" sz="1500" b="0" kern="1200" dirty="0">
            <a:solidFill>
              <a:schemeClr val="tx1"/>
            </a:solidFill>
          </a:endParaRPr>
        </a:p>
      </dsp:txBody>
      <dsp:txXfrm>
        <a:off x="454596" y="151152"/>
        <a:ext cx="8182734" cy="743884"/>
      </dsp:txXfrm>
    </dsp:sp>
    <dsp:sp modelId="{12DD7D28-5E4B-4118-9382-75739105BA39}">
      <dsp:nvSpPr>
        <dsp:cNvPr id="0" name=""/>
        <dsp:cNvSpPr/>
      </dsp:nvSpPr>
      <dsp:spPr>
        <a:xfrm>
          <a:off x="454596" y="895037"/>
          <a:ext cx="1091031" cy="181838"/>
        </a:xfrm>
        <a:prstGeom prst="parallelogram">
          <a:avLst>
            <a:gd name="adj" fmla="val 14084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AFE361-6EBA-4329-AA7A-507EDB225864}">
      <dsp:nvSpPr>
        <dsp:cNvPr id="0" name=""/>
        <dsp:cNvSpPr/>
      </dsp:nvSpPr>
      <dsp:spPr>
        <a:xfrm>
          <a:off x="1609271" y="895037"/>
          <a:ext cx="1091031" cy="181838"/>
        </a:xfrm>
        <a:prstGeom prst="parallelogram">
          <a:avLst>
            <a:gd name="adj" fmla="val 140840"/>
          </a:avLst>
        </a:prstGeom>
        <a:solidFill>
          <a:schemeClr val="accent4">
            <a:hueOff val="129933"/>
            <a:satOff val="316"/>
            <a:lumOff val="516"/>
            <a:alphaOff val="0"/>
          </a:schemeClr>
        </a:solidFill>
        <a:ln w="25400" cap="flat" cmpd="sng" algn="ctr">
          <a:solidFill>
            <a:schemeClr val="accent4">
              <a:hueOff val="129933"/>
              <a:satOff val="316"/>
              <a:lumOff val="5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922469-844D-4135-B5AE-C59E85D7AB4A}">
      <dsp:nvSpPr>
        <dsp:cNvPr id="0" name=""/>
        <dsp:cNvSpPr/>
      </dsp:nvSpPr>
      <dsp:spPr>
        <a:xfrm>
          <a:off x="2763945" y="895037"/>
          <a:ext cx="1091031" cy="181838"/>
        </a:xfrm>
        <a:prstGeom prst="parallelogram">
          <a:avLst>
            <a:gd name="adj" fmla="val 140840"/>
          </a:avLst>
        </a:prstGeom>
        <a:solidFill>
          <a:schemeClr val="accent4">
            <a:hueOff val="259866"/>
            <a:satOff val="631"/>
            <a:lumOff val="1031"/>
            <a:alphaOff val="0"/>
          </a:schemeClr>
        </a:solidFill>
        <a:ln w="25400" cap="flat" cmpd="sng" algn="ctr">
          <a:solidFill>
            <a:schemeClr val="accent4">
              <a:hueOff val="259866"/>
              <a:satOff val="631"/>
              <a:lumOff val="10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F7C7E1-731C-44F9-8AE7-1F23764ACCDE}">
      <dsp:nvSpPr>
        <dsp:cNvPr id="0" name=""/>
        <dsp:cNvSpPr/>
      </dsp:nvSpPr>
      <dsp:spPr>
        <a:xfrm>
          <a:off x="3918620" y="895037"/>
          <a:ext cx="1091031" cy="181838"/>
        </a:xfrm>
        <a:prstGeom prst="parallelogram">
          <a:avLst>
            <a:gd name="adj" fmla="val 140840"/>
          </a:avLst>
        </a:prstGeom>
        <a:solidFill>
          <a:schemeClr val="accent4">
            <a:hueOff val="389798"/>
            <a:satOff val="947"/>
            <a:lumOff val="1547"/>
            <a:alphaOff val="0"/>
          </a:schemeClr>
        </a:solidFill>
        <a:ln w="25400" cap="flat" cmpd="sng" algn="ctr">
          <a:solidFill>
            <a:schemeClr val="accent4">
              <a:hueOff val="389798"/>
              <a:satOff val="947"/>
              <a:lumOff val="15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7DBC30-403A-4B93-9CEA-32A054FDA064}">
      <dsp:nvSpPr>
        <dsp:cNvPr id="0" name=""/>
        <dsp:cNvSpPr/>
      </dsp:nvSpPr>
      <dsp:spPr>
        <a:xfrm>
          <a:off x="5073295" y="895037"/>
          <a:ext cx="1091031" cy="181838"/>
        </a:xfrm>
        <a:prstGeom prst="parallelogram">
          <a:avLst>
            <a:gd name="adj" fmla="val 140840"/>
          </a:avLst>
        </a:prstGeom>
        <a:solidFill>
          <a:schemeClr val="accent4">
            <a:hueOff val="519731"/>
            <a:satOff val="1263"/>
            <a:lumOff val="2063"/>
            <a:alphaOff val="0"/>
          </a:schemeClr>
        </a:solidFill>
        <a:ln w="25400" cap="flat" cmpd="sng" algn="ctr">
          <a:solidFill>
            <a:schemeClr val="accent4">
              <a:hueOff val="519731"/>
              <a:satOff val="1263"/>
              <a:lumOff val="20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9271A-9060-4B63-AE63-1F709364CF5E}">
      <dsp:nvSpPr>
        <dsp:cNvPr id="0" name=""/>
        <dsp:cNvSpPr/>
      </dsp:nvSpPr>
      <dsp:spPr>
        <a:xfrm>
          <a:off x="6227969" y="895037"/>
          <a:ext cx="1091031" cy="181838"/>
        </a:xfrm>
        <a:prstGeom prst="parallelogram">
          <a:avLst>
            <a:gd name="adj" fmla="val 140840"/>
          </a:avLst>
        </a:prstGeom>
        <a:solidFill>
          <a:schemeClr val="accent4">
            <a:hueOff val="649664"/>
            <a:satOff val="1579"/>
            <a:lumOff val="2578"/>
            <a:alphaOff val="0"/>
          </a:schemeClr>
        </a:solidFill>
        <a:ln w="25400" cap="flat" cmpd="sng" algn="ctr">
          <a:solidFill>
            <a:schemeClr val="accent4">
              <a:hueOff val="649664"/>
              <a:satOff val="1579"/>
              <a:lumOff val="25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E9FFE0-234A-476D-8FCD-658738225101}">
      <dsp:nvSpPr>
        <dsp:cNvPr id="0" name=""/>
        <dsp:cNvSpPr/>
      </dsp:nvSpPr>
      <dsp:spPr>
        <a:xfrm>
          <a:off x="7382644" y="895037"/>
          <a:ext cx="1091031" cy="181838"/>
        </a:xfrm>
        <a:prstGeom prst="parallelogram">
          <a:avLst>
            <a:gd name="adj" fmla="val 140840"/>
          </a:avLst>
        </a:prstGeom>
        <a:solidFill>
          <a:schemeClr val="accent4">
            <a:hueOff val="779597"/>
            <a:satOff val="1894"/>
            <a:lumOff val="3094"/>
            <a:alphaOff val="0"/>
          </a:schemeClr>
        </a:solidFill>
        <a:ln w="25400" cap="flat" cmpd="sng" algn="ctr">
          <a:solidFill>
            <a:schemeClr val="accent4">
              <a:hueOff val="779597"/>
              <a:satOff val="1894"/>
              <a:lumOff val="30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A7FC49-A10D-4197-927D-B74ECA082E98}">
      <dsp:nvSpPr>
        <dsp:cNvPr id="0" name=""/>
        <dsp:cNvSpPr/>
      </dsp:nvSpPr>
      <dsp:spPr>
        <a:xfrm>
          <a:off x="454596" y="1162092"/>
          <a:ext cx="8182734" cy="743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es-CR" sz="1500" b="0" kern="1200" dirty="0">
              <a:solidFill>
                <a:schemeClr val="tx1"/>
              </a:solidFill>
            </a:rPr>
            <a:t>Inicia el segundo objetivo que es la etapa de diseño, la cual define un punto fundamental que son los diagramas necesarios para un funcionamiento correcto del prototipo.</a:t>
          </a:r>
          <a:endParaRPr lang="en-US" sz="1500" b="0" kern="1200" dirty="0">
            <a:solidFill>
              <a:schemeClr val="tx1"/>
            </a:solidFill>
          </a:endParaRPr>
        </a:p>
      </dsp:txBody>
      <dsp:txXfrm>
        <a:off x="454596" y="1162092"/>
        <a:ext cx="8182734" cy="743884"/>
      </dsp:txXfrm>
    </dsp:sp>
    <dsp:sp modelId="{DCBF4D46-F76A-47A8-B5AE-84DC5DD7F40B}">
      <dsp:nvSpPr>
        <dsp:cNvPr id="0" name=""/>
        <dsp:cNvSpPr/>
      </dsp:nvSpPr>
      <dsp:spPr>
        <a:xfrm>
          <a:off x="454596" y="1905977"/>
          <a:ext cx="1091031" cy="181838"/>
        </a:xfrm>
        <a:prstGeom prst="parallelogram">
          <a:avLst>
            <a:gd name="adj" fmla="val 140840"/>
          </a:avLst>
        </a:prstGeom>
        <a:solidFill>
          <a:schemeClr val="accent4">
            <a:hueOff val="909530"/>
            <a:satOff val="2210"/>
            <a:lumOff val="3609"/>
            <a:alphaOff val="0"/>
          </a:schemeClr>
        </a:solidFill>
        <a:ln w="25400" cap="flat" cmpd="sng" algn="ctr">
          <a:solidFill>
            <a:schemeClr val="accent4">
              <a:hueOff val="909530"/>
              <a:satOff val="2210"/>
              <a:lumOff val="36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F69734-8377-42D4-9C95-F0D8FE630AB5}">
      <dsp:nvSpPr>
        <dsp:cNvPr id="0" name=""/>
        <dsp:cNvSpPr/>
      </dsp:nvSpPr>
      <dsp:spPr>
        <a:xfrm>
          <a:off x="1609271" y="1905977"/>
          <a:ext cx="1091031" cy="181838"/>
        </a:xfrm>
        <a:prstGeom prst="parallelogram">
          <a:avLst>
            <a:gd name="adj" fmla="val 140840"/>
          </a:avLst>
        </a:prstGeom>
        <a:solidFill>
          <a:schemeClr val="accent4">
            <a:hueOff val="1039462"/>
            <a:satOff val="2526"/>
            <a:lumOff val="4125"/>
            <a:alphaOff val="0"/>
          </a:schemeClr>
        </a:solidFill>
        <a:ln w="25400" cap="flat" cmpd="sng" algn="ctr">
          <a:solidFill>
            <a:schemeClr val="accent4">
              <a:hueOff val="1039462"/>
              <a:satOff val="2526"/>
              <a:lumOff val="41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752785-6D09-4CA6-89C2-67220C2F66D3}">
      <dsp:nvSpPr>
        <dsp:cNvPr id="0" name=""/>
        <dsp:cNvSpPr/>
      </dsp:nvSpPr>
      <dsp:spPr>
        <a:xfrm>
          <a:off x="2763945" y="1905977"/>
          <a:ext cx="1091031" cy="181838"/>
        </a:xfrm>
        <a:prstGeom prst="parallelogram">
          <a:avLst>
            <a:gd name="adj" fmla="val 140840"/>
          </a:avLst>
        </a:prstGeom>
        <a:solidFill>
          <a:schemeClr val="accent4">
            <a:hueOff val="1169395"/>
            <a:satOff val="2842"/>
            <a:lumOff val="4641"/>
            <a:alphaOff val="0"/>
          </a:schemeClr>
        </a:solidFill>
        <a:ln w="25400" cap="flat" cmpd="sng" algn="ctr">
          <a:solidFill>
            <a:schemeClr val="accent4">
              <a:hueOff val="1169395"/>
              <a:satOff val="2842"/>
              <a:lumOff val="46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AB9C90-72F0-4343-BE01-2811FE0754F2}">
      <dsp:nvSpPr>
        <dsp:cNvPr id="0" name=""/>
        <dsp:cNvSpPr/>
      </dsp:nvSpPr>
      <dsp:spPr>
        <a:xfrm>
          <a:off x="3918620" y="1905977"/>
          <a:ext cx="1091031" cy="181838"/>
        </a:xfrm>
        <a:prstGeom prst="parallelogram">
          <a:avLst>
            <a:gd name="adj" fmla="val 140840"/>
          </a:avLst>
        </a:prstGeom>
        <a:solidFill>
          <a:schemeClr val="accent4">
            <a:hueOff val="1299328"/>
            <a:satOff val="3157"/>
            <a:lumOff val="5156"/>
            <a:alphaOff val="0"/>
          </a:schemeClr>
        </a:solidFill>
        <a:ln w="25400" cap="flat" cmpd="sng" algn="ctr">
          <a:solidFill>
            <a:schemeClr val="accent4">
              <a:hueOff val="1299328"/>
              <a:satOff val="3157"/>
              <a:lumOff val="515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4E88F0-FFC1-4B9A-AE3B-CB9F0AD23532}">
      <dsp:nvSpPr>
        <dsp:cNvPr id="0" name=""/>
        <dsp:cNvSpPr/>
      </dsp:nvSpPr>
      <dsp:spPr>
        <a:xfrm>
          <a:off x="5073295" y="1905977"/>
          <a:ext cx="1091031" cy="181838"/>
        </a:xfrm>
        <a:prstGeom prst="parallelogram">
          <a:avLst>
            <a:gd name="adj" fmla="val 140840"/>
          </a:avLst>
        </a:prstGeom>
        <a:solidFill>
          <a:schemeClr val="accent4">
            <a:hueOff val="1429261"/>
            <a:satOff val="3473"/>
            <a:lumOff val="5672"/>
            <a:alphaOff val="0"/>
          </a:schemeClr>
        </a:solidFill>
        <a:ln w="25400" cap="flat" cmpd="sng" algn="ctr">
          <a:solidFill>
            <a:schemeClr val="accent4">
              <a:hueOff val="1429261"/>
              <a:satOff val="3473"/>
              <a:lumOff val="56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2C98E-8EA0-46BD-81E7-7DCE9ACC917B}">
      <dsp:nvSpPr>
        <dsp:cNvPr id="0" name=""/>
        <dsp:cNvSpPr/>
      </dsp:nvSpPr>
      <dsp:spPr>
        <a:xfrm>
          <a:off x="6227969" y="1905977"/>
          <a:ext cx="1091031" cy="181838"/>
        </a:xfrm>
        <a:prstGeom prst="parallelogram">
          <a:avLst>
            <a:gd name="adj" fmla="val 140840"/>
          </a:avLst>
        </a:prstGeom>
        <a:solidFill>
          <a:schemeClr val="accent4">
            <a:hueOff val="1559194"/>
            <a:satOff val="3789"/>
            <a:lumOff val="6188"/>
            <a:alphaOff val="0"/>
          </a:schemeClr>
        </a:solidFill>
        <a:ln w="25400" cap="flat" cmpd="sng" algn="ctr">
          <a:solidFill>
            <a:schemeClr val="accent4">
              <a:hueOff val="1559194"/>
              <a:satOff val="3789"/>
              <a:lumOff val="61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CD4D65-4576-4660-9835-D9CCA0C24E7F}">
      <dsp:nvSpPr>
        <dsp:cNvPr id="0" name=""/>
        <dsp:cNvSpPr/>
      </dsp:nvSpPr>
      <dsp:spPr>
        <a:xfrm>
          <a:off x="7382644" y="1905977"/>
          <a:ext cx="1091031" cy="181838"/>
        </a:xfrm>
        <a:prstGeom prst="parallelogram">
          <a:avLst>
            <a:gd name="adj" fmla="val 140840"/>
          </a:avLst>
        </a:prstGeom>
        <a:solidFill>
          <a:schemeClr val="accent4">
            <a:hueOff val="1689126"/>
            <a:satOff val="4105"/>
            <a:lumOff val="6703"/>
            <a:alphaOff val="0"/>
          </a:schemeClr>
        </a:solidFill>
        <a:ln w="25400" cap="flat" cmpd="sng" algn="ctr">
          <a:solidFill>
            <a:schemeClr val="accent4">
              <a:hueOff val="1689126"/>
              <a:satOff val="4105"/>
              <a:lumOff val="67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8F3D04-1967-4C6F-AF88-9C0C148D8B3B}">
      <dsp:nvSpPr>
        <dsp:cNvPr id="0" name=""/>
        <dsp:cNvSpPr/>
      </dsp:nvSpPr>
      <dsp:spPr>
        <a:xfrm>
          <a:off x="454596" y="2173032"/>
          <a:ext cx="8182734" cy="743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es-CR" sz="1500" kern="1200" dirty="0">
              <a:solidFill>
                <a:schemeClr val="tx1"/>
              </a:solidFill>
            </a:rPr>
            <a:t>Se procede a dar cuerpo al prototipo al desarrollar la base de datos, los módulos su procesos y validaciones. Todo basado en los diagramas y casos de uso previamente realizados.</a:t>
          </a:r>
          <a:endParaRPr lang="en-US" sz="1500" kern="1200" dirty="0">
            <a:solidFill>
              <a:schemeClr val="tx1"/>
            </a:solidFill>
          </a:endParaRPr>
        </a:p>
      </dsp:txBody>
      <dsp:txXfrm>
        <a:off x="454596" y="2173032"/>
        <a:ext cx="8182734" cy="743884"/>
      </dsp:txXfrm>
    </dsp:sp>
    <dsp:sp modelId="{43349FFC-1795-42BC-956B-9FA4C4CEFDE9}">
      <dsp:nvSpPr>
        <dsp:cNvPr id="0" name=""/>
        <dsp:cNvSpPr/>
      </dsp:nvSpPr>
      <dsp:spPr>
        <a:xfrm>
          <a:off x="454596" y="2916917"/>
          <a:ext cx="1091031" cy="181838"/>
        </a:xfrm>
        <a:prstGeom prst="parallelogram">
          <a:avLst>
            <a:gd name="adj" fmla="val 140840"/>
          </a:avLst>
        </a:prstGeom>
        <a:solidFill>
          <a:schemeClr val="accent4">
            <a:hueOff val="1819059"/>
            <a:satOff val="4420"/>
            <a:lumOff val="7219"/>
            <a:alphaOff val="0"/>
          </a:schemeClr>
        </a:solidFill>
        <a:ln w="25400" cap="flat" cmpd="sng" algn="ctr">
          <a:solidFill>
            <a:schemeClr val="accent4">
              <a:hueOff val="1819059"/>
              <a:satOff val="4420"/>
              <a:lumOff val="72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EA4BC5-638D-46EE-B07C-E1E673BEE890}">
      <dsp:nvSpPr>
        <dsp:cNvPr id="0" name=""/>
        <dsp:cNvSpPr/>
      </dsp:nvSpPr>
      <dsp:spPr>
        <a:xfrm>
          <a:off x="1609271" y="2916917"/>
          <a:ext cx="1091031" cy="181838"/>
        </a:xfrm>
        <a:prstGeom prst="parallelogram">
          <a:avLst>
            <a:gd name="adj" fmla="val 140840"/>
          </a:avLst>
        </a:prstGeom>
        <a:solidFill>
          <a:schemeClr val="accent4">
            <a:hueOff val="1948992"/>
            <a:satOff val="4736"/>
            <a:lumOff val="7734"/>
            <a:alphaOff val="0"/>
          </a:schemeClr>
        </a:solidFill>
        <a:ln w="25400" cap="flat" cmpd="sng" algn="ctr">
          <a:solidFill>
            <a:schemeClr val="accent4">
              <a:hueOff val="1948992"/>
              <a:satOff val="4736"/>
              <a:lumOff val="773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386575-7578-46FE-B532-D5F157F946FC}">
      <dsp:nvSpPr>
        <dsp:cNvPr id="0" name=""/>
        <dsp:cNvSpPr/>
      </dsp:nvSpPr>
      <dsp:spPr>
        <a:xfrm>
          <a:off x="2763945" y="2916917"/>
          <a:ext cx="1091031" cy="181838"/>
        </a:xfrm>
        <a:prstGeom prst="parallelogram">
          <a:avLst>
            <a:gd name="adj" fmla="val 140840"/>
          </a:avLst>
        </a:prstGeom>
        <a:solidFill>
          <a:schemeClr val="accent4">
            <a:hueOff val="2078925"/>
            <a:satOff val="5052"/>
            <a:lumOff val="8250"/>
            <a:alphaOff val="0"/>
          </a:schemeClr>
        </a:solidFill>
        <a:ln w="25400" cap="flat" cmpd="sng" algn="ctr">
          <a:solidFill>
            <a:schemeClr val="accent4">
              <a:hueOff val="2078925"/>
              <a:satOff val="5052"/>
              <a:lumOff val="825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1402BE-6660-45F7-AE05-873354839720}">
      <dsp:nvSpPr>
        <dsp:cNvPr id="0" name=""/>
        <dsp:cNvSpPr/>
      </dsp:nvSpPr>
      <dsp:spPr>
        <a:xfrm>
          <a:off x="3918620" y="2916917"/>
          <a:ext cx="1091031" cy="181838"/>
        </a:xfrm>
        <a:prstGeom prst="parallelogram">
          <a:avLst>
            <a:gd name="adj" fmla="val 140840"/>
          </a:avLst>
        </a:prstGeom>
        <a:solidFill>
          <a:schemeClr val="accent4">
            <a:hueOff val="2208857"/>
            <a:satOff val="5368"/>
            <a:lumOff val="8766"/>
            <a:alphaOff val="0"/>
          </a:schemeClr>
        </a:solidFill>
        <a:ln w="25400" cap="flat" cmpd="sng" algn="ctr">
          <a:solidFill>
            <a:schemeClr val="accent4">
              <a:hueOff val="2208857"/>
              <a:satOff val="5368"/>
              <a:lumOff val="8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01E1AD-7CF9-4E85-83B6-8D5B96CC8688}">
      <dsp:nvSpPr>
        <dsp:cNvPr id="0" name=""/>
        <dsp:cNvSpPr/>
      </dsp:nvSpPr>
      <dsp:spPr>
        <a:xfrm>
          <a:off x="5073295" y="2916917"/>
          <a:ext cx="1091031" cy="181838"/>
        </a:xfrm>
        <a:prstGeom prst="parallelogram">
          <a:avLst>
            <a:gd name="adj" fmla="val 140840"/>
          </a:avLst>
        </a:prstGeom>
        <a:solidFill>
          <a:schemeClr val="accent4">
            <a:hueOff val="2338790"/>
            <a:satOff val="5683"/>
            <a:lumOff val="9281"/>
            <a:alphaOff val="0"/>
          </a:schemeClr>
        </a:solidFill>
        <a:ln w="25400" cap="flat" cmpd="sng" algn="ctr">
          <a:solidFill>
            <a:schemeClr val="accent4">
              <a:hueOff val="2338790"/>
              <a:satOff val="5683"/>
              <a:lumOff val="92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82990-25C2-4884-B63E-A9E8D2B8E9BC}">
      <dsp:nvSpPr>
        <dsp:cNvPr id="0" name=""/>
        <dsp:cNvSpPr/>
      </dsp:nvSpPr>
      <dsp:spPr>
        <a:xfrm>
          <a:off x="6227969" y="2916917"/>
          <a:ext cx="1091031" cy="181838"/>
        </a:xfrm>
        <a:prstGeom prst="parallelogram">
          <a:avLst>
            <a:gd name="adj" fmla="val 140840"/>
          </a:avLst>
        </a:prstGeom>
        <a:solidFill>
          <a:schemeClr val="accent4">
            <a:hueOff val="2468723"/>
            <a:satOff val="5999"/>
            <a:lumOff val="9797"/>
            <a:alphaOff val="0"/>
          </a:schemeClr>
        </a:solidFill>
        <a:ln w="25400" cap="flat" cmpd="sng" algn="ctr">
          <a:solidFill>
            <a:schemeClr val="accent4">
              <a:hueOff val="2468723"/>
              <a:satOff val="5999"/>
              <a:lumOff val="979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F24491-91C4-4FCF-AD85-5F51DA868036}">
      <dsp:nvSpPr>
        <dsp:cNvPr id="0" name=""/>
        <dsp:cNvSpPr/>
      </dsp:nvSpPr>
      <dsp:spPr>
        <a:xfrm>
          <a:off x="7382644" y="2916917"/>
          <a:ext cx="1091031" cy="181838"/>
        </a:xfrm>
        <a:prstGeom prst="parallelogram">
          <a:avLst>
            <a:gd name="adj" fmla="val 140840"/>
          </a:avLst>
        </a:prstGeom>
        <a:solidFill>
          <a:schemeClr val="accent4">
            <a:hueOff val="2598656"/>
            <a:satOff val="6315"/>
            <a:lumOff val="10313"/>
            <a:alphaOff val="0"/>
          </a:schemeClr>
        </a:solidFill>
        <a:ln w="25400" cap="flat" cmpd="sng" algn="ctr">
          <a:solidFill>
            <a:schemeClr val="accent4">
              <a:hueOff val="2598656"/>
              <a:satOff val="6315"/>
              <a:lumOff val="103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3C9A18-4180-4FDE-A44C-DF902B7359EB}">
      <dsp:nvSpPr>
        <dsp:cNvPr id="0" name=""/>
        <dsp:cNvSpPr/>
      </dsp:nvSpPr>
      <dsp:spPr>
        <a:xfrm>
          <a:off x="454596" y="3183973"/>
          <a:ext cx="8182734" cy="743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es-CR" sz="1500" kern="1200" dirty="0">
              <a:solidFill>
                <a:schemeClr val="tx1"/>
              </a:solidFill>
            </a:rPr>
            <a:t>Verificación de las funcionalidades del prototipo de manera que se compruebe su adecuado desempeño y que cumpla el requerimiento establecido. </a:t>
          </a:r>
          <a:endParaRPr lang="en-US" sz="1500" kern="1200" dirty="0">
            <a:solidFill>
              <a:schemeClr val="tx1"/>
            </a:solidFill>
          </a:endParaRPr>
        </a:p>
      </dsp:txBody>
      <dsp:txXfrm>
        <a:off x="454596" y="3183973"/>
        <a:ext cx="8182734" cy="743884"/>
      </dsp:txXfrm>
    </dsp:sp>
    <dsp:sp modelId="{2523485E-CA94-47A6-BE95-13456DE65446}">
      <dsp:nvSpPr>
        <dsp:cNvPr id="0" name=""/>
        <dsp:cNvSpPr/>
      </dsp:nvSpPr>
      <dsp:spPr>
        <a:xfrm>
          <a:off x="454596" y="3927858"/>
          <a:ext cx="1091031" cy="181838"/>
        </a:xfrm>
        <a:prstGeom prst="parallelogram">
          <a:avLst>
            <a:gd name="adj" fmla="val 140840"/>
          </a:avLst>
        </a:prstGeom>
        <a:solidFill>
          <a:schemeClr val="accent4">
            <a:hueOff val="2728589"/>
            <a:satOff val="6631"/>
            <a:lumOff val="10828"/>
            <a:alphaOff val="0"/>
          </a:schemeClr>
        </a:solidFill>
        <a:ln w="25400" cap="flat" cmpd="sng" algn="ctr">
          <a:solidFill>
            <a:schemeClr val="accent4">
              <a:hueOff val="2728589"/>
              <a:satOff val="6631"/>
              <a:lumOff val="108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416281-AF53-4AD8-AA30-D37CC0BDD828}">
      <dsp:nvSpPr>
        <dsp:cNvPr id="0" name=""/>
        <dsp:cNvSpPr/>
      </dsp:nvSpPr>
      <dsp:spPr>
        <a:xfrm>
          <a:off x="1609271" y="3927858"/>
          <a:ext cx="1091031" cy="181838"/>
        </a:xfrm>
        <a:prstGeom prst="parallelogram">
          <a:avLst>
            <a:gd name="adj" fmla="val 140840"/>
          </a:avLst>
        </a:prstGeom>
        <a:solidFill>
          <a:schemeClr val="accent4">
            <a:hueOff val="2858521"/>
            <a:satOff val="6946"/>
            <a:lumOff val="11344"/>
            <a:alphaOff val="0"/>
          </a:schemeClr>
        </a:solidFill>
        <a:ln w="25400" cap="flat" cmpd="sng" algn="ctr">
          <a:solidFill>
            <a:schemeClr val="accent4">
              <a:hueOff val="2858521"/>
              <a:satOff val="6946"/>
              <a:lumOff val="113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B70BC8-1196-4D87-9E93-1D3FF8ECC1AF}">
      <dsp:nvSpPr>
        <dsp:cNvPr id="0" name=""/>
        <dsp:cNvSpPr/>
      </dsp:nvSpPr>
      <dsp:spPr>
        <a:xfrm>
          <a:off x="2763945" y="3927858"/>
          <a:ext cx="1091031" cy="181838"/>
        </a:xfrm>
        <a:prstGeom prst="parallelogram">
          <a:avLst>
            <a:gd name="adj" fmla="val 140840"/>
          </a:avLst>
        </a:prstGeom>
        <a:solidFill>
          <a:schemeClr val="accent4">
            <a:hueOff val="2988454"/>
            <a:satOff val="7262"/>
            <a:lumOff val="11859"/>
            <a:alphaOff val="0"/>
          </a:schemeClr>
        </a:solidFill>
        <a:ln w="25400" cap="flat" cmpd="sng" algn="ctr">
          <a:solidFill>
            <a:schemeClr val="accent4">
              <a:hueOff val="2988454"/>
              <a:satOff val="7262"/>
              <a:lumOff val="118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7D3ABC-7D97-4607-9A40-3BDC68628262}">
      <dsp:nvSpPr>
        <dsp:cNvPr id="0" name=""/>
        <dsp:cNvSpPr/>
      </dsp:nvSpPr>
      <dsp:spPr>
        <a:xfrm>
          <a:off x="3918620" y="3927858"/>
          <a:ext cx="1091031" cy="181838"/>
        </a:xfrm>
        <a:prstGeom prst="parallelogram">
          <a:avLst>
            <a:gd name="adj" fmla="val 140840"/>
          </a:avLst>
        </a:prstGeom>
        <a:solidFill>
          <a:schemeClr val="accent4">
            <a:hueOff val="3118387"/>
            <a:satOff val="7578"/>
            <a:lumOff val="12375"/>
            <a:alphaOff val="0"/>
          </a:schemeClr>
        </a:solidFill>
        <a:ln w="25400" cap="flat" cmpd="sng" algn="ctr">
          <a:solidFill>
            <a:schemeClr val="accent4">
              <a:hueOff val="3118387"/>
              <a:satOff val="7578"/>
              <a:lumOff val="123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8690E-4456-4C2F-A605-E5CA94DF27F9}">
      <dsp:nvSpPr>
        <dsp:cNvPr id="0" name=""/>
        <dsp:cNvSpPr/>
      </dsp:nvSpPr>
      <dsp:spPr>
        <a:xfrm>
          <a:off x="5073295" y="3927858"/>
          <a:ext cx="1091031" cy="181838"/>
        </a:xfrm>
        <a:prstGeom prst="parallelogram">
          <a:avLst>
            <a:gd name="adj" fmla="val 140840"/>
          </a:avLst>
        </a:prstGeom>
        <a:solidFill>
          <a:schemeClr val="accent4">
            <a:hueOff val="3248320"/>
            <a:satOff val="7894"/>
            <a:lumOff val="12891"/>
            <a:alphaOff val="0"/>
          </a:schemeClr>
        </a:solidFill>
        <a:ln w="25400" cap="flat" cmpd="sng" algn="ctr">
          <a:solidFill>
            <a:schemeClr val="accent4">
              <a:hueOff val="3248320"/>
              <a:satOff val="7894"/>
              <a:lumOff val="128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130403-0191-4101-936D-5C91F80ED7D7}">
      <dsp:nvSpPr>
        <dsp:cNvPr id="0" name=""/>
        <dsp:cNvSpPr/>
      </dsp:nvSpPr>
      <dsp:spPr>
        <a:xfrm>
          <a:off x="6227969" y="3927858"/>
          <a:ext cx="1091031" cy="181838"/>
        </a:xfrm>
        <a:prstGeom prst="parallelogram">
          <a:avLst>
            <a:gd name="adj" fmla="val 140840"/>
          </a:avLst>
        </a:prstGeom>
        <a:solidFill>
          <a:schemeClr val="accent4">
            <a:hueOff val="3378253"/>
            <a:satOff val="8209"/>
            <a:lumOff val="13406"/>
            <a:alphaOff val="0"/>
          </a:schemeClr>
        </a:solidFill>
        <a:ln w="25400" cap="flat" cmpd="sng" algn="ctr">
          <a:solidFill>
            <a:schemeClr val="accent4">
              <a:hueOff val="3378253"/>
              <a:satOff val="8209"/>
              <a:lumOff val="134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FCF325-3D26-4092-9B2F-333415EE2FF4}">
      <dsp:nvSpPr>
        <dsp:cNvPr id="0" name=""/>
        <dsp:cNvSpPr/>
      </dsp:nvSpPr>
      <dsp:spPr>
        <a:xfrm>
          <a:off x="7382644" y="3927858"/>
          <a:ext cx="1091031" cy="181838"/>
        </a:xfrm>
        <a:prstGeom prst="parallelogram">
          <a:avLst>
            <a:gd name="adj" fmla="val 140840"/>
          </a:avLst>
        </a:prstGeom>
        <a:solidFill>
          <a:schemeClr val="accent4">
            <a:hueOff val="3508185"/>
            <a:satOff val="8525"/>
            <a:lumOff val="13922"/>
            <a:alphaOff val="0"/>
          </a:schemeClr>
        </a:solidFill>
        <a:ln w="25400" cap="flat" cmpd="sng" algn="ctr">
          <a:solidFill>
            <a:schemeClr val="accent4">
              <a:hueOff val="3508185"/>
              <a:satOff val="8525"/>
              <a:lumOff val="1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17B55-B258-4114-86F9-5963B85B0F4C}">
      <dsp:nvSpPr>
        <dsp:cNvPr id="0" name=""/>
        <dsp:cNvSpPr/>
      </dsp:nvSpPr>
      <dsp:spPr>
        <a:xfrm>
          <a:off x="2172251" y="835"/>
          <a:ext cx="851835" cy="851835"/>
        </a:xfrm>
        <a:prstGeom prst="ellipse">
          <a:avLst/>
        </a:prstGeom>
        <a:gradFill rotWithShape="0">
          <a:gsLst>
            <a:gs pos="0">
              <a:schemeClr val="accent5">
                <a:alpha val="50000"/>
                <a:hueOff val="0"/>
                <a:satOff val="0"/>
                <a:lumOff val="0"/>
                <a:alphaOff val="0"/>
                <a:tint val="100000"/>
                <a:shade val="100000"/>
                <a:satMod val="130000"/>
              </a:schemeClr>
            </a:gs>
            <a:gs pos="100000">
              <a:schemeClr val="accent5">
                <a:alpha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sp>
    <dsp:sp modelId="{2D724674-D047-4979-88AA-D06460AA3F86}">
      <dsp:nvSpPr>
        <dsp:cNvPr id="0" name=""/>
        <dsp:cNvSpPr/>
      </dsp:nvSpPr>
      <dsp:spPr>
        <a:xfrm>
          <a:off x="2598169" y="835"/>
          <a:ext cx="4544853" cy="85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s-CR" sz="1800" b="1" kern="1200">
              <a:effectLst/>
            </a:rPr>
            <a:t>Implementación del proyecto </a:t>
          </a:r>
          <a:endParaRPr lang="en-US" sz="1800" b="1" kern="1200" dirty="0">
            <a:effectLst/>
          </a:endParaRPr>
        </a:p>
      </dsp:txBody>
      <dsp:txXfrm>
        <a:off x="2598169" y="835"/>
        <a:ext cx="4544853" cy="851835"/>
      </dsp:txXfrm>
    </dsp:sp>
    <dsp:sp modelId="{11DAD562-2BE0-4323-833F-667866CBF774}">
      <dsp:nvSpPr>
        <dsp:cNvPr id="0" name=""/>
        <dsp:cNvSpPr/>
      </dsp:nvSpPr>
      <dsp:spPr>
        <a:xfrm>
          <a:off x="2172251" y="852671"/>
          <a:ext cx="851835" cy="851835"/>
        </a:xfrm>
        <a:prstGeom prst="ellipse">
          <a:avLst/>
        </a:prstGeom>
        <a:gradFill rotWithShape="0">
          <a:gsLst>
            <a:gs pos="0">
              <a:schemeClr val="accent5">
                <a:alpha val="50000"/>
                <a:hueOff val="1679779"/>
                <a:satOff val="472"/>
                <a:lumOff val="-6765"/>
                <a:alphaOff val="0"/>
                <a:tint val="100000"/>
                <a:shade val="100000"/>
                <a:satMod val="130000"/>
              </a:schemeClr>
            </a:gs>
            <a:gs pos="100000">
              <a:schemeClr val="accent5">
                <a:alpha val="50000"/>
                <a:hueOff val="1679779"/>
                <a:satOff val="472"/>
                <a:lumOff val="-676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sp>
    <dsp:sp modelId="{91167774-B513-4589-B60E-D4CD3BA237D5}">
      <dsp:nvSpPr>
        <dsp:cNvPr id="0" name=""/>
        <dsp:cNvSpPr/>
      </dsp:nvSpPr>
      <dsp:spPr>
        <a:xfrm>
          <a:off x="2598169" y="852671"/>
          <a:ext cx="4544853" cy="85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s-419" sz="1800" b="1" kern="1200">
              <a:effectLst/>
            </a:rPr>
            <a:t>Módulo de facturación electrónica</a:t>
          </a:r>
          <a:endParaRPr lang="en-US" sz="1800" b="1" kern="1200" dirty="0">
            <a:effectLst/>
          </a:endParaRPr>
        </a:p>
      </dsp:txBody>
      <dsp:txXfrm>
        <a:off x="2598169" y="852671"/>
        <a:ext cx="4544853" cy="851835"/>
      </dsp:txXfrm>
    </dsp:sp>
    <dsp:sp modelId="{BC1CC33A-8D98-4094-9AC7-4E9B4AB36849}">
      <dsp:nvSpPr>
        <dsp:cNvPr id="0" name=""/>
        <dsp:cNvSpPr/>
      </dsp:nvSpPr>
      <dsp:spPr>
        <a:xfrm>
          <a:off x="2172251" y="1704506"/>
          <a:ext cx="851835" cy="851835"/>
        </a:xfrm>
        <a:prstGeom prst="ellipse">
          <a:avLst/>
        </a:prstGeom>
        <a:gradFill rotWithShape="0">
          <a:gsLst>
            <a:gs pos="0">
              <a:schemeClr val="accent5">
                <a:alpha val="50000"/>
                <a:hueOff val="3359558"/>
                <a:satOff val="945"/>
                <a:lumOff val="-13530"/>
                <a:alphaOff val="0"/>
                <a:tint val="100000"/>
                <a:shade val="100000"/>
                <a:satMod val="130000"/>
              </a:schemeClr>
            </a:gs>
            <a:gs pos="100000">
              <a:schemeClr val="accent5">
                <a:alpha val="50000"/>
                <a:hueOff val="3359558"/>
                <a:satOff val="945"/>
                <a:lumOff val="-1353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sp>
    <dsp:sp modelId="{92CA0117-8FF4-43FF-819B-E62443E70518}">
      <dsp:nvSpPr>
        <dsp:cNvPr id="0" name=""/>
        <dsp:cNvSpPr/>
      </dsp:nvSpPr>
      <dsp:spPr>
        <a:xfrm>
          <a:off x="2598169" y="1704506"/>
          <a:ext cx="4544853" cy="85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s-CR" sz="1800" b="1" kern="1200">
              <a:effectLst/>
            </a:rPr>
            <a:t>Desarrollar un módulo de contabilidad</a:t>
          </a:r>
          <a:endParaRPr lang="en-US" sz="1800" b="1" kern="1200" dirty="0">
            <a:effectLst/>
          </a:endParaRPr>
        </a:p>
      </dsp:txBody>
      <dsp:txXfrm>
        <a:off x="2598169" y="1704506"/>
        <a:ext cx="4544853" cy="851835"/>
      </dsp:txXfrm>
    </dsp:sp>
    <dsp:sp modelId="{F1A1BB49-EA50-4852-8ADE-74D33929249C}">
      <dsp:nvSpPr>
        <dsp:cNvPr id="0" name=""/>
        <dsp:cNvSpPr/>
      </dsp:nvSpPr>
      <dsp:spPr>
        <a:xfrm>
          <a:off x="2172251" y="2556342"/>
          <a:ext cx="851835" cy="851835"/>
        </a:xfrm>
        <a:prstGeom prst="ellipse">
          <a:avLst/>
        </a:prstGeom>
        <a:gradFill rotWithShape="0">
          <a:gsLst>
            <a:gs pos="0">
              <a:schemeClr val="accent5">
                <a:alpha val="50000"/>
                <a:hueOff val="5039337"/>
                <a:satOff val="1417"/>
                <a:lumOff val="-20295"/>
                <a:alphaOff val="0"/>
                <a:tint val="100000"/>
                <a:shade val="100000"/>
                <a:satMod val="130000"/>
              </a:schemeClr>
            </a:gs>
            <a:gs pos="100000">
              <a:schemeClr val="accent5">
                <a:alpha val="50000"/>
                <a:hueOff val="5039337"/>
                <a:satOff val="1417"/>
                <a:lumOff val="-2029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sp>
    <dsp:sp modelId="{6BCF067E-FAB1-4219-97E2-27750A6CA778}">
      <dsp:nvSpPr>
        <dsp:cNvPr id="0" name=""/>
        <dsp:cNvSpPr/>
      </dsp:nvSpPr>
      <dsp:spPr>
        <a:xfrm>
          <a:off x="2598169" y="2556342"/>
          <a:ext cx="4544853" cy="85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s-419" sz="1800" b="1" kern="1200">
              <a:effectLst/>
            </a:rPr>
            <a:t>Creación de manuales</a:t>
          </a:r>
          <a:endParaRPr lang="en-US" sz="1800" b="1" kern="1200" dirty="0">
            <a:effectLst/>
          </a:endParaRPr>
        </a:p>
      </dsp:txBody>
      <dsp:txXfrm>
        <a:off x="2598169" y="2556342"/>
        <a:ext cx="4544853" cy="851835"/>
      </dsp:txXfrm>
    </dsp:sp>
    <dsp:sp modelId="{410ACADC-36F2-4C4F-AB18-3D02A3D5D04E}">
      <dsp:nvSpPr>
        <dsp:cNvPr id="0" name=""/>
        <dsp:cNvSpPr/>
      </dsp:nvSpPr>
      <dsp:spPr>
        <a:xfrm>
          <a:off x="2172251" y="3408177"/>
          <a:ext cx="851835" cy="851835"/>
        </a:xfrm>
        <a:prstGeom prst="ellipse">
          <a:avLst/>
        </a:prstGeom>
        <a:gradFill rotWithShape="0">
          <a:gsLst>
            <a:gs pos="0">
              <a:schemeClr val="accent5">
                <a:alpha val="50000"/>
                <a:hueOff val="6719117"/>
                <a:satOff val="1889"/>
                <a:lumOff val="-27060"/>
                <a:alphaOff val="0"/>
                <a:tint val="100000"/>
                <a:shade val="100000"/>
                <a:satMod val="130000"/>
              </a:schemeClr>
            </a:gs>
            <a:gs pos="100000">
              <a:schemeClr val="accent5">
                <a:alpha val="50000"/>
                <a:hueOff val="6719117"/>
                <a:satOff val="1889"/>
                <a:lumOff val="-2706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sp>
    <dsp:sp modelId="{0DAE7708-745E-4438-9FF5-3FF5EF3BB96E}">
      <dsp:nvSpPr>
        <dsp:cNvPr id="0" name=""/>
        <dsp:cNvSpPr/>
      </dsp:nvSpPr>
      <dsp:spPr>
        <a:xfrm>
          <a:off x="2598169" y="3408177"/>
          <a:ext cx="4544853" cy="851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s-419" sz="1800" b="1" kern="1200" dirty="0">
              <a:effectLst/>
            </a:rPr>
            <a:t>Bitácora del sistema</a:t>
          </a:r>
          <a:endParaRPr lang="en-US" sz="1800" b="1" kern="1200" dirty="0">
            <a:effectLst/>
          </a:endParaRPr>
        </a:p>
      </dsp:txBody>
      <dsp:txXfrm>
        <a:off x="2598169" y="3408177"/>
        <a:ext cx="4544853" cy="8518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1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794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776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421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447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451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749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76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02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677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22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756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3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0" name="Google Shape;60;p1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18"/>
        <p:cNvGrpSpPr/>
        <p:nvPr/>
      </p:nvGrpSpPr>
      <p:grpSpPr>
        <a:xfrm>
          <a:off x="0" y="0"/>
          <a:ext cx="0" cy="0"/>
          <a:chOff x="0" y="0"/>
          <a:chExt cx="0" cy="0"/>
        </a:xfrm>
      </p:grpSpPr>
      <p:sp>
        <p:nvSpPr>
          <p:cNvPr id="19" name="Google Shape;19;p4"/>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 name="Google Shape;22;p4"/>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23" name="Google Shape;23;p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16131724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8BC34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sz="2400" b="1">
                <a:solidFill>
                  <a:srgbClr val="999999"/>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marL="914400" lvl="1"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marL="1371600" lvl="2"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marL="1828800" lvl="3"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marL="2286000" lvl="4"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marL="2743200" lvl="5"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marL="3200400" lvl="6"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marL="3657600" lvl="7"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marL="4114800" lvl="8" indent="-355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rgbClr val="FFFFFF"/>
                </a:solidFill>
                <a:latin typeface="Montserrat"/>
                <a:ea typeface="Montserrat"/>
                <a:cs typeface="Montserrat"/>
                <a:sym typeface="Montserrat"/>
              </a:defRPr>
            </a:lvl1pPr>
            <a:lvl2pPr lvl="1" algn="r">
              <a:buNone/>
              <a:defRPr sz="1300" b="1">
                <a:solidFill>
                  <a:srgbClr val="FFFFFF"/>
                </a:solidFill>
                <a:latin typeface="Montserrat"/>
                <a:ea typeface="Montserrat"/>
                <a:cs typeface="Montserrat"/>
                <a:sym typeface="Montserrat"/>
              </a:defRPr>
            </a:lvl2pPr>
            <a:lvl3pPr lvl="2" algn="r">
              <a:buNone/>
              <a:defRPr sz="1300" b="1">
                <a:solidFill>
                  <a:srgbClr val="FFFFFF"/>
                </a:solidFill>
                <a:latin typeface="Montserrat"/>
                <a:ea typeface="Montserrat"/>
                <a:cs typeface="Montserrat"/>
                <a:sym typeface="Montserrat"/>
              </a:defRPr>
            </a:lvl3pPr>
            <a:lvl4pPr lvl="3" algn="r">
              <a:buNone/>
              <a:defRPr sz="1300" b="1">
                <a:solidFill>
                  <a:srgbClr val="FFFFFF"/>
                </a:solidFill>
                <a:latin typeface="Montserrat"/>
                <a:ea typeface="Montserrat"/>
                <a:cs typeface="Montserrat"/>
                <a:sym typeface="Montserrat"/>
              </a:defRPr>
            </a:lvl4pPr>
            <a:lvl5pPr lvl="4" algn="r">
              <a:buNone/>
              <a:defRPr sz="1300" b="1">
                <a:solidFill>
                  <a:srgbClr val="FFFFFF"/>
                </a:solidFill>
                <a:latin typeface="Montserrat"/>
                <a:ea typeface="Montserrat"/>
                <a:cs typeface="Montserrat"/>
                <a:sym typeface="Montserrat"/>
              </a:defRPr>
            </a:lvl5pPr>
            <a:lvl6pPr lvl="5" algn="r">
              <a:buNone/>
              <a:defRPr sz="1300" b="1">
                <a:solidFill>
                  <a:srgbClr val="FFFFFF"/>
                </a:solidFill>
                <a:latin typeface="Montserrat"/>
                <a:ea typeface="Montserrat"/>
                <a:cs typeface="Montserrat"/>
                <a:sym typeface="Montserrat"/>
              </a:defRPr>
            </a:lvl6pPr>
            <a:lvl7pPr lvl="6" algn="r">
              <a:buNone/>
              <a:defRPr sz="1300" b="1">
                <a:solidFill>
                  <a:srgbClr val="FFFFFF"/>
                </a:solidFill>
                <a:latin typeface="Montserrat"/>
                <a:ea typeface="Montserrat"/>
                <a:cs typeface="Montserrat"/>
                <a:sym typeface="Montserrat"/>
              </a:defRPr>
            </a:lvl7pPr>
            <a:lvl8pPr lvl="7" algn="r">
              <a:buNone/>
              <a:defRPr sz="1300" b="1">
                <a:solidFill>
                  <a:srgbClr val="FFFFFF"/>
                </a:solidFill>
                <a:latin typeface="Montserrat"/>
                <a:ea typeface="Montserrat"/>
                <a:cs typeface="Montserrat"/>
                <a:sym typeface="Montserrat"/>
              </a:defRPr>
            </a:lvl8pPr>
            <a:lvl9pPr lvl="8" algn="r">
              <a:buNone/>
              <a:defRPr sz="1300" b="1">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8" r:id="rId5"/>
    <p:sldLayoutId id="214748366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75"/>
        <p:cNvGrpSpPr/>
        <p:nvPr/>
      </p:nvGrpSpPr>
      <p:grpSpPr>
        <a:xfrm>
          <a:off x="0" y="0"/>
          <a:ext cx="0" cy="0"/>
          <a:chOff x="0" y="0"/>
          <a:chExt cx="0" cy="0"/>
        </a:xfrm>
      </p:grpSpPr>
      <p:pic>
        <p:nvPicPr>
          <p:cNvPr id="3" name="Picture 2">
            <a:extLst>
              <a:ext uri="{FF2B5EF4-FFF2-40B4-BE49-F238E27FC236}">
                <a16:creationId xmlns:a16="http://schemas.microsoft.com/office/drawing/2014/main" id="{04B38DAD-5F11-4D87-94A0-28578357B2F9}"/>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11200"/>
                    </a14:imgEffect>
                    <a14:imgEffect>
                      <a14:brightnessContrast bright="20000" contrast="-40000"/>
                    </a14:imgEffect>
                  </a14:imgLayer>
                </a14:imgProps>
              </a:ext>
            </a:extLst>
          </a:blip>
          <a:srcRect l="40250" t="13820" r="41306" b="65059"/>
          <a:stretch/>
        </p:blipFill>
        <p:spPr>
          <a:xfrm>
            <a:off x="140668" y="1444651"/>
            <a:ext cx="3169640" cy="2041567"/>
          </a:xfrm>
          <a:prstGeom prst="rect">
            <a:avLst/>
          </a:prstGeom>
        </p:spPr>
      </p:pic>
      <p:sp>
        <p:nvSpPr>
          <p:cNvPr id="10" name="Parallelogram 9">
            <a:extLst>
              <a:ext uri="{FF2B5EF4-FFF2-40B4-BE49-F238E27FC236}">
                <a16:creationId xmlns:a16="http://schemas.microsoft.com/office/drawing/2014/main" id="{428FE77F-4BC4-438F-B99B-CA120E10CD24}"/>
              </a:ext>
            </a:extLst>
          </p:cNvPr>
          <p:cNvSpPr/>
          <p:nvPr/>
        </p:nvSpPr>
        <p:spPr>
          <a:xfrm flipH="1">
            <a:off x="3148779" y="0"/>
            <a:ext cx="6046839" cy="5150875"/>
          </a:xfrm>
          <a:custGeom>
            <a:avLst/>
            <a:gdLst>
              <a:gd name="connsiteX0" fmla="*/ 0 w 4446638"/>
              <a:gd name="connsiteY0" fmla="*/ 5143500 h 5143500"/>
              <a:gd name="connsiteX1" fmla="*/ 1111660 w 4446638"/>
              <a:gd name="connsiteY1" fmla="*/ 0 h 5143500"/>
              <a:gd name="connsiteX2" fmla="*/ 4446638 w 4446638"/>
              <a:gd name="connsiteY2" fmla="*/ 0 h 5143500"/>
              <a:gd name="connsiteX3" fmla="*/ 3334979 w 4446638"/>
              <a:gd name="connsiteY3" fmla="*/ 5143500 h 5143500"/>
              <a:gd name="connsiteX4" fmla="*/ 0 w 4446638"/>
              <a:gd name="connsiteY4" fmla="*/ 5143500 h 5143500"/>
              <a:gd name="connsiteX0" fmla="*/ 1543050 w 5989688"/>
              <a:gd name="connsiteY0" fmla="*/ 5143500 h 5143500"/>
              <a:gd name="connsiteX1" fmla="*/ 0 w 5989688"/>
              <a:gd name="connsiteY1" fmla="*/ 7374 h 5143500"/>
              <a:gd name="connsiteX2" fmla="*/ 5989688 w 5989688"/>
              <a:gd name="connsiteY2" fmla="*/ 0 h 5143500"/>
              <a:gd name="connsiteX3" fmla="*/ 4878029 w 5989688"/>
              <a:gd name="connsiteY3" fmla="*/ 5143500 h 5143500"/>
              <a:gd name="connsiteX4" fmla="*/ 1543050 w 5989688"/>
              <a:gd name="connsiteY4" fmla="*/ 5143500 h 5143500"/>
              <a:gd name="connsiteX0" fmla="*/ 16592 w 5989688"/>
              <a:gd name="connsiteY0" fmla="*/ 5150875 h 5150875"/>
              <a:gd name="connsiteX1" fmla="*/ 0 w 5989688"/>
              <a:gd name="connsiteY1" fmla="*/ 7374 h 5150875"/>
              <a:gd name="connsiteX2" fmla="*/ 5989688 w 5989688"/>
              <a:gd name="connsiteY2" fmla="*/ 0 h 5150875"/>
              <a:gd name="connsiteX3" fmla="*/ 4878029 w 5989688"/>
              <a:gd name="connsiteY3" fmla="*/ 5143500 h 5150875"/>
              <a:gd name="connsiteX4" fmla="*/ 16592 w 5989688"/>
              <a:gd name="connsiteY4" fmla="*/ 5150875 h 5150875"/>
              <a:gd name="connsiteX0" fmla="*/ 9218 w 5989688"/>
              <a:gd name="connsiteY0" fmla="*/ 5150875 h 5150875"/>
              <a:gd name="connsiteX1" fmla="*/ 0 w 5989688"/>
              <a:gd name="connsiteY1" fmla="*/ 7374 h 5150875"/>
              <a:gd name="connsiteX2" fmla="*/ 5989688 w 5989688"/>
              <a:gd name="connsiteY2" fmla="*/ 0 h 5150875"/>
              <a:gd name="connsiteX3" fmla="*/ 4878029 w 5989688"/>
              <a:gd name="connsiteY3" fmla="*/ 5143500 h 5150875"/>
              <a:gd name="connsiteX4" fmla="*/ 9218 w 5989688"/>
              <a:gd name="connsiteY4" fmla="*/ 5150875 h 515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9688" h="5150875">
                <a:moveTo>
                  <a:pt x="9218" y="5150875"/>
                </a:moveTo>
                <a:cubicBezTo>
                  <a:pt x="3687" y="3436375"/>
                  <a:pt x="5531" y="1721874"/>
                  <a:pt x="0" y="7374"/>
                </a:cubicBezTo>
                <a:lnTo>
                  <a:pt x="5989688" y="0"/>
                </a:lnTo>
                <a:lnTo>
                  <a:pt x="4878029" y="5143500"/>
                </a:lnTo>
                <a:lnTo>
                  <a:pt x="9218" y="5150875"/>
                </a:lnTo>
                <a:close/>
              </a:path>
            </a:pathLst>
          </a:custGeom>
          <a:solidFill>
            <a:srgbClr val="73B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D7CD119-DD26-4898-A53C-9382A582B7DB}"/>
              </a:ext>
            </a:extLst>
          </p:cNvPr>
          <p:cNvGrpSpPr/>
          <p:nvPr/>
        </p:nvGrpSpPr>
        <p:grpSpPr>
          <a:xfrm>
            <a:off x="3561270" y="154510"/>
            <a:ext cx="5833692" cy="4838928"/>
            <a:chOff x="3561270" y="154510"/>
            <a:chExt cx="5833692" cy="4838928"/>
          </a:xfrm>
        </p:grpSpPr>
        <p:sp>
          <p:nvSpPr>
            <p:cNvPr id="9" name="Rectangle 8">
              <a:extLst>
                <a:ext uri="{FF2B5EF4-FFF2-40B4-BE49-F238E27FC236}">
                  <a16:creationId xmlns:a16="http://schemas.microsoft.com/office/drawing/2014/main" id="{D0183220-8D73-46B7-9A9E-F00B4C3DDFEE}"/>
                </a:ext>
              </a:extLst>
            </p:cNvPr>
            <p:cNvSpPr/>
            <p:nvPr/>
          </p:nvSpPr>
          <p:spPr>
            <a:xfrm>
              <a:off x="3561270" y="154510"/>
              <a:ext cx="5833692" cy="1530804"/>
            </a:xfrm>
            <a:custGeom>
              <a:avLst/>
              <a:gdLst>
                <a:gd name="connsiteX0" fmla="*/ 0 w 5981177"/>
                <a:gd name="connsiteY0" fmla="*/ 0 h 4339650"/>
                <a:gd name="connsiteX1" fmla="*/ 5981177 w 5981177"/>
                <a:gd name="connsiteY1" fmla="*/ 0 h 4339650"/>
                <a:gd name="connsiteX2" fmla="*/ 5981177 w 5981177"/>
                <a:gd name="connsiteY2" fmla="*/ 4339650 h 4339650"/>
                <a:gd name="connsiteX3" fmla="*/ 0 w 5981177"/>
                <a:gd name="connsiteY3" fmla="*/ 4339650 h 4339650"/>
                <a:gd name="connsiteX4" fmla="*/ 0 w 5981177"/>
                <a:gd name="connsiteY4" fmla="*/ 0 h 4339650"/>
                <a:gd name="connsiteX0" fmla="*/ 0 w 5981177"/>
                <a:gd name="connsiteY0" fmla="*/ 0 h 4988579"/>
                <a:gd name="connsiteX1" fmla="*/ 5981177 w 5981177"/>
                <a:gd name="connsiteY1" fmla="*/ 0 h 4988579"/>
                <a:gd name="connsiteX2" fmla="*/ 5981177 w 5981177"/>
                <a:gd name="connsiteY2" fmla="*/ 4339650 h 4988579"/>
                <a:gd name="connsiteX3" fmla="*/ 2153264 w 5981177"/>
                <a:gd name="connsiteY3" fmla="*/ 4988579 h 4988579"/>
                <a:gd name="connsiteX4" fmla="*/ 0 w 5981177"/>
                <a:gd name="connsiteY4" fmla="*/ 0 h 4988579"/>
                <a:gd name="connsiteX0" fmla="*/ 0 w 5981177"/>
                <a:gd name="connsiteY0" fmla="*/ 0 h 4988579"/>
                <a:gd name="connsiteX1" fmla="*/ 5981177 w 5981177"/>
                <a:gd name="connsiteY1" fmla="*/ 0 h 4988579"/>
                <a:gd name="connsiteX2" fmla="*/ 5973803 w 5981177"/>
                <a:gd name="connsiteY2" fmla="*/ 4936960 h 4988579"/>
                <a:gd name="connsiteX3" fmla="*/ 2153264 w 5981177"/>
                <a:gd name="connsiteY3" fmla="*/ 4988579 h 4988579"/>
                <a:gd name="connsiteX4" fmla="*/ 0 w 5981177"/>
                <a:gd name="connsiteY4" fmla="*/ 0 h 4988579"/>
                <a:gd name="connsiteX0" fmla="*/ 0 w 5155267"/>
                <a:gd name="connsiteY0" fmla="*/ 29496 h 4988579"/>
                <a:gd name="connsiteX1" fmla="*/ 5155267 w 5155267"/>
                <a:gd name="connsiteY1" fmla="*/ 0 h 4988579"/>
                <a:gd name="connsiteX2" fmla="*/ 5147893 w 5155267"/>
                <a:gd name="connsiteY2" fmla="*/ 4936960 h 4988579"/>
                <a:gd name="connsiteX3" fmla="*/ 1327354 w 5155267"/>
                <a:gd name="connsiteY3" fmla="*/ 4988579 h 4988579"/>
                <a:gd name="connsiteX4" fmla="*/ 0 w 5155267"/>
                <a:gd name="connsiteY4" fmla="*/ 29496 h 4988579"/>
                <a:gd name="connsiteX0" fmla="*/ 144369 w 5299636"/>
                <a:gd name="connsiteY0" fmla="*/ 29496 h 5011318"/>
                <a:gd name="connsiteX1" fmla="*/ 5299636 w 5299636"/>
                <a:gd name="connsiteY1" fmla="*/ 0 h 5011318"/>
                <a:gd name="connsiteX2" fmla="*/ 5292262 w 5299636"/>
                <a:gd name="connsiteY2" fmla="*/ 4936960 h 5011318"/>
                <a:gd name="connsiteX3" fmla="*/ 0 w 5299636"/>
                <a:gd name="connsiteY3" fmla="*/ 5011318 h 5011318"/>
                <a:gd name="connsiteX4" fmla="*/ 144369 w 5299636"/>
                <a:gd name="connsiteY4" fmla="*/ 29496 h 5011318"/>
                <a:gd name="connsiteX0" fmla="*/ 0 w 5624512"/>
                <a:gd name="connsiteY0" fmla="*/ 74973 h 5011318"/>
                <a:gd name="connsiteX1" fmla="*/ 5624512 w 5624512"/>
                <a:gd name="connsiteY1" fmla="*/ 0 h 5011318"/>
                <a:gd name="connsiteX2" fmla="*/ 5617138 w 5624512"/>
                <a:gd name="connsiteY2" fmla="*/ 4936960 h 5011318"/>
                <a:gd name="connsiteX3" fmla="*/ 324876 w 5624512"/>
                <a:gd name="connsiteY3" fmla="*/ 5011318 h 5011318"/>
                <a:gd name="connsiteX4" fmla="*/ 0 w 5624512"/>
                <a:gd name="connsiteY4" fmla="*/ 74973 h 5011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4512" h="5011318">
                  <a:moveTo>
                    <a:pt x="0" y="74973"/>
                  </a:moveTo>
                  <a:lnTo>
                    <a:pt x="5624512" y="0"/>
                  </a:lnTo>
                  <a:lnTo>
                    <a:pt x="5617138" y="4936960"/>
                  </a:lnTo>
                  <a:lnTo>
                    <a:pt x="324876" y="5011318"/>
                  </a:lnTo>
                  <a:lnTo>
                    <a:pt x="0" y="74973"/>
                  </a:lnTo>
                  <a:close/>
                </a:path>
              </a:pathLst>
            </a:custGeom>
          </p:spPr>
          <p:txBody>
            <a:bodyPr wrap="square">
              <a:spAutoFit/>
            </a:bodyPr>
            <a:lstStyle/>
            <a:p>
              <a:pPr algn="ctr"/>
              <a:r>
                <a:rPr lang="es-CR" sz="1800" b="1" dirty="0">
                  <a:latin typeface="Sitka Text" panose="02000505000000020004" pitchFamily="2" charset="0"/>
                  <a:ea typeface="Calibri" panose="020F0502020204030204" pitchFamily="34" charset="0"/>
                </a:rPr>
                <a:t>UNIVERSIDAD INTERNACIONAL</a:t>
              </a:r>
              <a:endParaRPr lang="en-US" sz="1800" b="1" dirty="0">
                <a:latin typeface="Sitka Text" panose="02000505000000020004" pitchFamily="2" charset="0"/>
                <a:ea typeface="Calibri" panose="020F0502020204030204" pitchFamily="34" charset="0"/>
              </a:endParaRPr>
            </a:p>
            <a:p>
              <a:pPr algn="ctr"/>
              <a:r>
                <a:rPr lang="es-CR" sz="1800" b="1" dirty="0">
                  <a:latin typeface="Sitka Text" panose="02000505000000020004" pitchFamily="2" charset="0"/>
                  <a:ea typeface="Calibri" panose="020F0502020204030204" pitchFamily="34" charset="0"/>
                </a:rPr>
                <a:t>DE LAS AMÉRICAS</a:t>
              </a:r>
              <a:endParaRPr lang="en-US" sz="1800" b="1" dirty="0">
                <a:latin typeface="Sitka Text" panose="02000505000000020004" pitchFamily="2" charset="0"/>
                <a:ea typeface="Calibri" panose="020F0502020204030204" pitchFamily="34" charset="0"/>
              </a:endParaRPr>
            </a:p>
            <a:p>
              <a:pPr algn="ctr"/>
              <a:r>
                <a:rPr lang="es-CR" sz="1800" dirty="0">
                  <a:latin typeface="Sitka Text" panose="02000505000000020004" pitchFamily="2" charset="0"/>
                  <a:ea typeface="Calibri" panose="020F0502020204030204" pitchFamily="34" charset="0"/>
                </a:rPr>
                <a:t> </a:t>
              </a:r>
              <a:endParaRPr lang="en-US" sz="1800" dirty="0">
                <a:latin typeface="Sitka Text" panose="02000505000000020004" pitchFamily="2" charset="0"/>
                <a:ea typeface="Calibri" panose="020F0502020204030204" pitchFamily="34" charset="0"/>
              </a:endParaRPr>
            </a:p>
            <a:p>
              <a:pPr algn="ctr">
                <a:lnSpc>
                  <a:spcPct val="150000"/>
                </a:lnSpc>
              </a:pPr>
              <a:r>
                <a:rPr lang="es-CR" dirty="0">
                  <a:latin typeface="Sitka Text" panose="02000505000000020004" pitchFamily="2" charset="0"/>
                  <a:ea typeface="Calibri" panose="020F0502020204030204" pitchFamily="34" charset="0"/>
                </a:rPr>
                <a:t>ESCUELA DE INGENIER</a:t>
              </a:r>
              <a:r>
                <a:rPr lang="es-419" dirty="0">
                  <a:latin typeface="Sitka Text" panose="02000505000000020004" pitchFamily="2" charset="0"/>
                  <a:ea typeface="Calibri" panose="020F0502020204030204" pitchFamily="34" charset="0"/>
                </a:rPr>
                <a:t>ÍA INFORMÁTICA</a:t>
              </a:r>
              <a:endParaRPr lang="en-US" dirty="0">
                <a:latin typeface="Sitka Text" panose="02000505000000020004" pitchFamily="2" charset="0"/>
                <a:ea typeface="Calibri" panose="020F0502020204030204" pitchFamily="34" charset="0"/>
              </a:endParaRPr>
            </a:p>
            <a:p>
              <a:pPr algn="ctr">
                <a:lnSpc>
                  <a:spcPct val="150000"/>
                </a:lnSpc>
              </a:pPr>
              <a:r>
                <a:rPr lang="es-419" dirty="0">
                  <a:latin typeface="Sitka Text" panose="02000505000000020004" pitchFamily="2" charset="0"/>
                  <a:ea typeface="Calibri" panose="020F0502020204030204" pitchFamily="34" charset="0"/>
                </a:rPr>
                <a:t>INGENIERÍA DE SOFTWARE</a:t>
              </a:r>
              <a:endParaRPr lang="en-US" dirty="0">
                <a:latin typeface="Sitka Text" panose="02000505000000020004" pitchFamily="2" charset="0"/>
                <a:ea typeface="Calibri" panose="020F0502020204030204" pitchFamily="34" charset="0"/>
              </a:endParaRPr>
            </a:p>
          </p:txBody>
        </p:sp>
        <p:sp>
          <p:nvSpPr>
            <p:cNvPr id="12" name="Rectangle 8">
              <a:extLst>
                <a:ext uri="{FF2B5EF4-FFF2-40B4-BE49-F238E27FC236}">
                  <a16:creationId xmlns:a16="http://schemas.microsoft.com/office/drawing/2014/main" id="{FC6FD33B-CB9C-4D1C-B5B6-817FFB299AC2}"/>
                </a:ext>
              </a:extLst>
            </p:cNvPr>
            <p:cNvSpPr/>
            <p:nvPr/>
          </p:nvSpPr>
          <p:spPr>
            <a:xfrm>
              <a:off x="4161788" y="1883978"/>
              <a:ext cx="4720189" cy="1155894"/>
            </a:xfrm>
            <a:custGeom>
              <a:avLst/>
              <a:gdLst>
                <a:gd name="connsiteX0" fmla="*/ 0 w 5981177"/>
                <a:gd name="connsiteY0" fmla="*/ 0 h 4339650"/>
                <a:gd name="connsiteX1" fmla="*/ 5981177 w 5981177"/>
                <a:gd name="connsiteY1" fmla="*/ 0 h 4339650"/>
                <a:gd name="connsiteX2" fmla="*/ 5981177 w 5981177"/>
                <a:gd name="connsiteY2" fmla="*/ 4339650 h 4339650"/>
                <a:gd name="connsiteX3" fmla="*/ 0 w 5981177"/>
                <a:gd name="connsiteY3" fmla="*/ 4339650 h 4339650"/>
                <a:gd name="connsiteX4" fmla="*/ 0 w 5981177"/>
                <a:gd name="connsiteY4" fmla="*/ 0 h 4339650"/>
                <a:gd name="connsiteX0" fmla="*/ 0 w 5981177"/>
                <a:gd name="connsiteY0" fmla="*/ 0 h 4988579"/>
                <a:gd name="connsiteX1" fmla="*/ 5981177 w 5981177"/>
                <a:gd name="connsiteY1" fmla="*/ 0 h 4988579"/>
                <a:gd name="connsiteX2" fmla="*/ 5981177 w 5981177"/>
                <a:gd name="connsiteY2" fmla="*/ 4339650 h 4988579"/>
                <a:gd name="connsiteX3" fmla="*/ 2153264 w 5981177"/>
                <a:gd name="connsiteY3" fmla="*/ 4988579 h 4988579"/>
                <a:gd name="connsiteX4" fmla="*/ 0 w 5981177"/>
                <a:gd name="connsiteY4" fmla="*/ 0 h 4988579"/>
                <a:gd name="connsiteX0" fmla="*/ 0 w 5981177"/>
                <a:gd name="connsiteY0" fmla="*/ 0 h 4988579"/>
                <a:gd name="connsiteX1" fmla="*/ 5981177 w 5981177"/>
                <a:gd name="connsiteY1" fmla="*/ 0 h 4988579"/>
                <a:gd name="connsiteX2" fmla="*/ 5973803 w 5981177"/>
                <a:gd name="connsiteY2" fmla="*/ 4936960 h 4988579"/>
                <a:gd name="connsiteX3" fmla="*/ 2153264 w 5981177"/>
                <a:gd name="connsiteY3" fmla="*/ 4988579 h 4988579"/>
                <a:gd name="connsiteX4" fmla="*/ 0 w 5981177"/>
                <a:gd name="connsiteY4" fmla="*/ 0 h 4988579"/>
                <a:gd name="connsiteX0" fmla="*/ 0 w 5155267"/>
                <a:gd name="connsiteY0" fmla="*/ 29496 h 4988579"/>
                <a:gd name="connsiteX1" fmla="*/ 5155267 w 5155267"/>
                <a:gd name="connsiteY1" fmla="*/ 0 h 4988579"/>
                <a:gd name="connsiteX2" fmla="*/ 5147893 w 5155267"/>
                <a:gd name="connsiteY2" fmla="*/ 4936960 h 4988579"/>
                <a:gd name="connsiteX3" fmla="*/ 1327354 w 5155267"/>
                <a:gd name="connsiteY3" fmla="*/ 4988579 h 4988579"/>
                <a:gd name="connsiteX4" fmla="*/ 0 w 5155267"/>
                <a:gd name="connsiteY4" fmla="*/ 29496 h 4988579"/>
                <a:gd name="connsiteX0" fmla="*/ 0 w 5155267"/>
                <a:gd name="connsiteY0" fmla="*/ 29496 h 5044170"/>
                <a:gd name="connsiteX1" fmla="*/ 5155267 w 5155267"/>
                <a:gd name="connsiteY1" fmla="*/ 0 h 5044170"/>
                <a:gd name="connsiteX2" fmla="*/ 5147893 w 5155267"/>
                <a:gd name="connsiteY2" fmla="*/ 4936960 h 5044170"/>
                <a:gd name="connsiteX3" fmla="*/ 476405 w 5155267"/>
                <a:gd name="connsiteY3" fmla="*/ 5044170 h 5044170"/>
                <a:gd name="connsiteX4" fmla="*/ 0 w 5155267"/>
                <a:gd name="connsiteY4" fmla="*/ 29496 h 504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5267" h="5044170">
                  <a:moveTo>
                    <a:pt x="0" y="29496"/>
                  </a:moveTo>
                  <a:lnTo>
                    <a:pt x="5155267" y="0"/>
                  </a:lnTo>
                  <a:lnTo>
                    <a:pt x="5147893" y="4936960"/>
                  </a:lnTo>
                  <a:lnTo>
                    <a:pt x="476405" y="5044170"/>
                  </a:lnTo>
                  <a:lnTo>
                    <a:pt x="0" y="29496"/>
                  </a:lnTo>
                  <a:close/>
                </a:path>
              </a:pathLst>
            </a:custGeom>
          </p:spPr>
          <p:txBody>
            <a:bodyPr wrap="square">
              <a:spAutoFit/>
            </a:bodyPr>
            <a:lstStyle/>
            <a:p>
              <a:pPr algn="ctr">
                <a:lnSpc>
                  <a:spcPct val="150000"/>
                </a:lnSpc>
              </a:pPr>
              <a:r>
                <a:rPr lang="es-CR" sz="1600" b="1" dirty="0">
                  <a:effectLst>
                    <a:outerShdw blurRad="38100" dist="38100" dir="2700000" algn="tl">
                      <a:srgbClr val="000000">
                        <a:alpha val="43137"/>
                      </a:srgbClr>
                    </a:outerShdw>
                  </a:effectLst>
                  <a:latin typeface="Sitka Text" panose="02000505000000020004" pitchFamily="2" charset="0"/>
                  <a:ea typeface="Calibri" panose="020F0502020204030204" pitchFamily="34" charset="0"/>
                </a:rPr>
                <a:t>PROTOTIPO FUNCIONAL PARA ELCONTROL DE EXPEDIENTES Y PAGOS DE SOLUMED EN SEDE BARRIO LA CALIFORNIA</a:t>
              </a:r>
              <a:endParaRPr lang="en-US" sz="1600" b="1" dirty="0">
                <a:effectLst>
                  <a:outerShdw blurRad="38100" dist="38100" dir="2700000" algn="tl">
                    <a:srgbClr val="000000">
                      <a:alpha val="43137"/>
                    </a:srgbClr>
                  </a:outerShdw>
                </a:effectLst>
                <a:latin typeface="Sitka Text" panose="02000505000000020004" pitchFamily="2" charset="0"/>
                <a:ea typeface="Calibri" panose="020F0502020204030204" pitchFamily="34" charset="0"/>
              </a:endParaRPr>
            </a:p>
          </p:txBody>
        </p:sp>
        <p:sp>
          <p:nvSpPr>
            <p:cNvPr id="13" name="Rectangle 8">
              <a:extLst>
                <a:ext uri="{FF2B5EF4-FFF2-40B4-BE49-F238E27FC236}">
                  <a16:creationId xmlns:a16="http://schemas.microsoft.com/office/drawing/2014/main" id="{CEDD8778-2460-47E1-B715-23DD1E69DE41}"/>
                </a:ext>
              </a:extLst>
            </p:cNvPr>
            <p:cNvSpPr/>
            <p:nvPr/>
          </p:nvSpPr>
          <p:spPr>
            <a:xfrm>
              <a:off x="4161787" y="3731554"/>
              <a:ext cx="4720189" cy="1261884"/>
            </a:xfrm>
            <a:custGeom>
              <a:avLst/>
              <a:gdLst>
                <a:gd name="connsiteX0" fmla="*/ 0 w 5981177"/>
                <a:gd name="connsiteY0" fmla="*/ 0 h 4339650"/>
                <a:gd name="connsiteX1" fmla="*/ 5981177 w 5981177"/>
                <a:gd name="connsiteY1" fmla="*/ 0 h 4339650"/>
                <a:gd name="connsiteX2" fmla="*/ 5981177 w 5981177"/>
                <a:gd name="connsiteY2" fmla="*/ 4339650 h 4339650"/>
                <a:gd name="connsiteX3" fmla="*/ 0 w 5981177"/>
                <a:gd name="connsiteY3" fmla="*/ 4339650 h 4339650"/>
                <a:gd name="connsiteX4" fmla="*/ 0 w 5981177"/>
                <a:gd name="connsiteY4" fmla="*/ 0 h 4339650"/>
                <a:gd name="connsiteX0" fmla="*/ 0 w 5981177"/>
                <a:gd name="connsiteY0" fmla="*/ 0 h 4988579"/>
                <a:gd name="connsiteX1" fmla="*/ 5981177 w 5981177"/>
                <a:gd name="connsiteY1" fmla="*/ 0 h 4988579"/>
                <a:gd name="connsiteX2" fmla="*/ 5981177 w 5981177"/>
                <a:gd name="connsiteY2" fmla="*/ 4339650 h 4988579"/>
                <a:gd name="connsiteX3" fmla="*/ 2153264 w 5981177"/>
                <a:gd name="connsiteY3" fmla="*/ 4988579 h 4988579"/>
                <a:gd name="connsiteX4" fmla="*/ 0 w 5981177"/>
                <a:gd name="connsiteY4" fmla="*/ 0 h 4988579"/>
                <a:gd name="connsiteX0" fmla="*/ 0 w 5981177"/>
                <a:gd name="connsiteY0" fmla="*/ 0 h 4988579"/>
                <a:gd name="connsiteX1" fmla="*/ 5981177 w 5981177"/>
                <a:gd name="connsiteY1" fmla="*/ 0 h 4988579"/>
                <a:gd name="connsiteX2" fmla="*/ 5973803 w 5981177"/>
                <a:gd name="connsiteY2" fmla="*/ 4936960 h 4988579"/>
                <a:gd name="connsiteX3" fmla="*/ 2153264 w 5981177"/>
                <a:gd name="connsiteY3" fmla="*/ 4988579 h 4988579"/>
                <a:gd name="connsiteX4" fmla="*/ 0 w 5981177"/>
                <a:gd name="connsiteY4" fmla="*/ 0 h 4988579"/>
                <a:gd name="connsiteX0" fmla="*/ 0 w 5155267"/>
                <a:gd name="connsiteY0" fmla="*/ 29496 h 4988579"/>
                <a:gd name="connsiteX1" fmla="*/ 5155267 w 5155267"/>
                <a:gd name="connsiteY1" fmla="*/ 0 h 4988579"/>
                <a:gd name="connsiteX2" fmla="*/ 5147893 w 5155267"/>
                <a:gd name="connsiteY2" fmla="*/ 4936960 h 4988579"/>
                <a:gd name="connsiteX3" fmla="*/ 1327354 w 5155267"/>
                <a:gd name="connsiteY3" fmla="*/ 4988579 h 4988579"/>
                <a:gd name="connsiteX4" fmla="*/ 0 w 5155267"/>
                <a:gd name="connsiteY4" fmla="*/ 29496 h 4988579"/>
                <a:gd name="connsiteX0" fmla="*/ 0 w 4720189"/>
                <a:gd name="connsiteY0" fmla="*/ 203804 h 4988579"/>
                <a:gd name="connsiteX1" fmla="*/ 4720189 w 4720189"/>
                <a:gd name="connsiteY1" fmla="*/ 0 h 4988579"/>
                <a:gd name="connsiteX2" fmla="*/ 4712815 w 4720189"/>
                <a:gd name="connsiteY2" fmla="*/ 4936960 h 4988579"/>
                <a:gd name="connsiteX3" fmla="*/ 892276 w 4720189"/>
                <a:gd name="connsiteY3" fmla="*/ 4988579 h 4988579"/>
                <a:gd name="connsiteX4" fmla="*/ 0 w 4720189"/>
                <a:gd name="connsiteY4" fmla="*/ 203804 h 4988579"/>
                <a:gd name="connsiteX0" fmla="*/ 0 w 4720189"/>
                <a:gd name="connsiteY0" fmla="*/ 203804 h 5212688"/>
                <a:gd name="connsiteX1" fmla="*/ 4720189 w 4720189"/>
                <a:gd name="connsiteY1" fmla="*/ 0 h 5212688"/>
                <a:gd name="connsiteX2" fmla="*/ 4712815 w 4720189"/>
                <a:gd name="connsiteY2" fmla="*/ 4936960 h 5212688"/>
                <a:gd name="connsiteX3" fmla="*/ 412953 w 4720189"/>
                <a:gd name="connsiteY3" fmla="*/ 5212688 h 5212688"/>
                <a:gd name="connsiteX4" fmla="*/ 0 w 4720189"/>
                <a:gd name="connsiteY4" fmla="*/ 203804 h 5212688"/>
                <a:gd name="connsiteX0" fmla="*/ 0 w 4720189"/>
                <a:gd name="connsiteY0" fmla="*/ 203804 h 5212688"/>
                <a:gd name="connsiteX1" fmla="*/ 4720189 w 4720189"/>
                <a:gd name="connsiteY1" fmla="*/ 0 h 5212688"/>
                <a:gd name="connsiteX2" fmla="*/ 4712815 w 4720189"/>
                <a:gd name="connsiteY2" fmla="*/ 5061463 h 5212688"/>
                <a:gd name="connsiteX3" fmla="*/ 412953 w 4720189"/>
                <a:gd name="connsiteY3" fmla="*/ 5212688 h 5212688"/>
                <a:gd name="connsiteX4" fmla="*/ 0 w 4720189"/>
                <a:gd name="connsiteY4" fmla="*/ 203804 h 5212688"/>
                <a:gd name="connsiteX0" fmla="*/ 0 w 4720189"/>
                <a:gd name="connsiteY0" fmla="*/ 203804 h 5212688"/>
                <a:gd name="connsiteX1" fmla="*/ 4720189 w 4720189"/>
                <a:gd name="connsiteY1" fmla="*/ 0 h 5212688"/>
                <a:gd name="connsiteX2" fmla="*/ 4712815 w 4720189"/>
                <a:gd name="connsiteY2" fmla="*/ 5061463 h 5212688"/>
                <a:gd name="connsiteX3" fmla="*/ 412953 w 4720189"/>
                <a:gd name="connsiteY3" fmla="*/ 5212688 h 5212688"/>
                <a:gd name="connsiteX4" fmla="*/ 0 w 4720189"/>
                <a:gd name="connsiteY4" fmla="*/ 203804 h 5212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0189" h="5212688">
                  <a:moveTo>
                    <a:pt x="0" y="203804"/>
                  </a:moveTo>
                  <a:lnTo>
                    <a:pt x="4720189" y="0"/>
                  </a:lnTo>
                  <a:cubicBezTo>
                    <a:pt x="4717731" y="1687154"/>
                    <a:pt x="4715273" y="3324506"/>
                    <a:pt x="4712815" y="5061463"/>
                  </a:cubicBezTo>
                  <a:lnTo>
                    <a:pt x="412953" y="5212688"/>
                  </a:lnTo>
                  <a:lnTo>
                    <a:pt x="0" y="203804"/>
                  </a:lnTo>
                  <a:close/>
                </a:path>
              </a:pathLst>
            </a:custGeom>
          </p:spPr>
          <p:txBody>
            <a:bodyPr wrap="square">
              <a:spAutoFit/>
            </a:bodyPr>
            <a:lstStyle/>
            <a:p>
              <a:pPr algn="ctr"/>
              <a:r>
                <a:rPr lang="es-CR" sz="1600" b="1" dirty="0">
                  <a:latin typeface="Sitka Text" panose="02000505000000020004" pitchFamily="2" charset="0"/>
                  <a:ea typeface="Calibri" panose="020F0502020204030204" pitchFamily="34" charset="0"/>
                </a:rPr>
                <a:t>AUTOR: KATHERINNE GODÍNEZ DÍAZ</a:t>
              </a:r>
              <a:endParaRPr lang="en-US" sz="1600" b="1" dirty="0">
                <a:latin typeface="Sitka Text" panose="02000505000000020004" pitchFamily="2" charset="0"/>
                <a:ea typeface="Calibri" panose="020F0502020204030204" pitchFamily="34" charset="0"/>
              </a:endParaRPr>
            </a:p>
            <a:p>
              <a:pPr algn="ctr"/>
              <a:r>
                <a:rPr lang="es-CR" sz="1800" dirty="0">
                  <a:latin typeface="Sitka Text" panose="02000505000000020004" pitchFamily="2" charset="0"/>
                  <a:ea typeface="Calibri" panose="020F0502020204030204" pitchFamily="34" charset="0"/>
                </a:rPr>
                <a:t> </a:t>
              </a:r>
              <a:endParaRPr lang="en-US" sz="1800" dirty="0">
                <a:latin typeface="Sitka Text" panose="02000505000000020004" pitchFamily="2" charset="0"/>
                <a:ea typeface="Calibri" panose="020F0502020204030204" pitchFamily="34" charset="0"/>
              </a:endParaRPr>
            </a:p>
            <a:p>
              <a:pPr algn="ctr"/>
              <a:r>
                <a:rPr lang="es-CR" dirty="0">
                  <a:latin typeface="Sitka Text" panose="02000505000000020004" pitchFamily="2" charset="0"/>
                  <a:ea typeface="Calibri" panose="020F0502020204030204" pitchFamily="34" charset="0"/>
                </a:rPr>
                <a:t>TUTOR: OLMAN NUÑEZ PERALTA</a:t>
              </a:r>
              <a:endParaRPr lang="en-US" dirty="0">
                <a:latin typeface="Sitka Text" panose="02000505000000020004" pitchFamily="2" charset="0"/>
                <a:ea typeface="Calibri" panose="020F0502020204030204" pitchFamily="34" charset="0"/>
              </a:endParaRPr>
            </a:p>
            <a:p>
              <a:pPr algn="ctr"/>
              <a:r>
                <a:rPr lang="es-CR" dirty="0">
                  <a:latin typeface="Sitka Text" panose="02000505000000020004" pitchFamily="2" charset="0"/>
                  <a:ea typeface="Calibri" panose="020F0502020204030204" pitchFamily="34" charset="0"/>
                </a:rPr>
                <a:t> </a:t>
              </a:r>
              <a:endParaRPr lang="en-US" dirty="0">
                <a:latin typeface="Sitka Text" panose="02000505000000020004" pitchFamily="2" charset="0"/>
                <a:ea typeface="Calibri" panose="020F0502020204030204" pitchFamily="34" charset="0"/>
              </a:endParaRPr>
            </a:p>
            <a:p>
              <a:pPr algn="ctr"/>
              <a:r>
                <a:rPr lang="es-CR" dirty="0">
                  <a:latin typeface="Sitka Text" panose="02000505000000020004" pitchFamily="2" charset="0"/>
                  <a:ea typeface="Times New Roman" panose="02020603050405020304" pitchFamily="18" charset="0"/>
                </a:rPr>
                <a:t>SAN JOSÉ, ABRIL, 2019</a:t>
              </a:r>
              <a:endParaRPr lang="en-US" dirty="0">
                <a:latin typeface="Sitka Text" panose="02000505000000020004" pitchFamily="2" charset="0"/>
                <a:ea typeface="Times New Roman" panose="02020603050405020304" pitchFamily="18"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256415" y="2699657"/>
            <a:ext cx="4391786" cy="8720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4800" dirty="0">
                <a:solidFill>
                  <a:schemeClr val="tx1"/>
                </a:solidFill>
              </a:rPr>
              <a:t>Propuesta</a:t>
            </a:r>
            <a:endParaRPr sz="1800" dirty="0">
              <a:solidFill>
                <a:schemeClr val="tx1"/>
              </a:solidFill>
            </a:endParaRP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474" y="347370"/>
            <a:ext cx="4017067" cy="4017067"/>
          </a:xfrm>
          <a:prstGeom prst="rect">
            <a:avLst/>
          </a:prstGeom>
          <a:effectLst>
            <a:outerShdw blurRad="50800" dist="50800" dir="5400000" algn="ctr" rotWithShape="0">
              <a:srgbClr val="ECD937"/>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278"/>
        <p:cNvGrpSpPr/>
        <p:nvPr/>
      </p:nvGrpSpPr>
      <p:grpSpPr>
        <a:xfrm>
          <a:off x="0" y="0"/>
          <a:ext cx="0" cy="0"/>
          <a:chOff x="0" y="0"/>
          <a:chExt cx="0" cy="0"/>
        </a:xfrm>
      </p:grpSpPr>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5" name="Google Shape;279;p27">
            <a:extLst>
              <a:ext uri="{FF2B5EF4-FFF2-40B4-BE49-F238E27FC236}">
                <a16:creationId xmlns:a16="http://schemas.microsoft.com/office/drawing/2014/main" id="{E3ADADA1-A670-4437-93C0-C9D407186BFD}"/>
              </a:ext>
            </a:extLst>
          </p:cNvPr>
          <p:cNvSpPr txBox="1">
            <a:spLocks/>
          </p:cNvSpPr>
          <p:nvPr/>
        </p:nvSpPr>
        <p:spPr>
          <a:xfrm>
            <a:off x="359229" y="231682"/>
            <a:ext cx="5257800"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a:solidFill>
                  <a:schemeClr val="tx1"/>
                </a:solidFill>
              </a:rPr>
              <a:t>Arquitectura del Sistema</a:t>
            </a:r>
          </a:p>
        </p:txBody>
      </p:sp>
      <p:pic>
        <p:nvPicPr>
          <p:cNvPr id="6" name="Picture 5">
            <a:extLst>
              <a:ext uri="{FF2B5EF4-FFF2-40B4-BE49-F238E27FC236}">
                <a16:creationId xmlns:a16="http://schemas.microsoft.com/office/drawing/2014/main" id="{7A673433-9782-4839-BAB4-7CC49F2BC823}"/>
              </a:ext>
            </a:extLst>
          </p:cNvPr>
          <p:cNvPicPr/>
          <p:nvPr/>
        </p:nvPicPr>
        <p:blipFill>
          <a:blip r:embed="rId3"/>
          <a:stretch>
            <a:fillRect/>
          </a:stretch>
        </p:blipFill>
        <p:spPr bwMode="auto">
          <a:xfrm>
            <a:off x="970999" y="1337504"/>
            <a:ext cx="5756372" cy="3412347"/>
          </a:xfrm>
          <a:prstGeom prst="rect">
            <a:avLst/>
          </a:prstGeom>
          <a:noFill/>
        </p:spPr>
      </p:pic>
    </p:spTree>
    <p:extLst>
      <p:ext uri="{BB962C8B-B14F-4D97-AF65-F5344CB8AC3E}">
        <p14:creationId xmlns:p14="http://schemas.microsoft.com/office/powerpoint/2010/main" val="3166061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278"/>
        <p:cNvGrpSpPr/>
        <p:nvPr/>
      </p:nvGrpSpPr>
      <p:grpSpPr>
        <a:xfrm>
          <a:off x="0" y="0"/>
          <a:ext cx="0" cy="0"/>
          <a:chOff x="0" y="0"/>
          <a:chExt cx="0" cy="0"/>
        </a:xfrm>
      </p:grpSpPr>
      <p:pic>
        <p:nvPicPr>
          <p:cNvPr id="5" name="Picture 4">
            <a:extLst>
              <a:ext uri="{FF2B5EF4-FFF2-40B4-BE49-F238E27FC236}">
                <a16:creationId xmlns:a16="http://schemas.microsoft.com/office/drawing/2014/main" id="{321CE6A4-6292-48B6-AA0A-27FC89A5A131}"/>
              </a:ext>
            </a:extLst>
          </p:cNvPr>
          <p:cNvPicPr/>
          <p:nvPr/>
        </p:nvPicPr>
        <p:blipFill>
          <a:blip r:embed="rId3"/>
          <a:stretch>
            <a:fillRect/>
          </a:stretch>
        </p:blipFill>
        <p:spPr bwMode="auto">
          <a:xfrm>
            <a:off x="2955472" y="464824"/>
            <a:ext cx="4315711" cy="4531497"/>
          </a:xfrm>
          <a:prstGeom prst="rect">
            <a:avLst/>
          </a:prstGeom>
          <a:noFill/>
          <a:ln>
            <a:noFill/>
          </a:ln>
        </p:spPr>
      </p:pic>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5" name="Google Shape;279;p27">
            <a:extLst>
              <a:ext uri="{FF2B5EF4-FFF2-40B4-BE49-F238E27FC236}">
                <a16:creationId xmlns:a16="http://schemas.microsoft.com/office/drawing/2014/main" id="{E3ADADA1-A670-4437-93C0-C9D407186BFD}"/>
              </a:ext>
            </a:extLst>
          </p:cNvPr>
          <p:cNvSpPr txBox="1">
            <a:spLocks/>
          </p:cNvSpPr>
          <p:nvPr/>
        </p:nvSpPr>
        <p:spPr>
          <a:xfrm>
            <a:off x="310244" y="2354397"/>
            <a:ext cx="2416628"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a:solidFill>
                  <a:schemeClr val="tx1"/>
                </a:solidFill>
              </a:rPr>
              <a:t>Arquitectura de Software</a:t>
            </a:r>
          </a:p>
        </p:txBody>
      </p:sp>
    </p:spTree>
    <p:extLst>
      <p:ext uri="{BB962C8B-B14F-4D97-AF65-F5344CB8AC3E}">
        <p14:creationId xmlns:p14="http://schemas.microsoft.com/office/powerpoint/2010/main" val="387418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278"/>
        <p:cNvGrpSpPr/>
        <p:nvPr/>
      </p:nvGrpSpPr>
      <p:grpSpPr>
        <a:xfrm>
          <a:off x="0" y="0"/>
          <a:ext cx="0" cy="0"/>
          <a:chOff x="0" y="0"/>
          <a:chExt cx="0" cy="0"/>
        </a:xfrm>
      </p:grpSpPr>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5" name="Google Shape;279;p27">
            <a:extLst>
              <a:ext uri="{FF2B5EF4-FFF2-40B4-BE49-F238E27FC236}">
                <a16:creationId xmlns:a16="http://schemas.microsoft.com/office/drawing/2014/main" id="{E3ADADA1-A670-4437-93C0-C9D407186BFD}"/>
              </a:ext>
            </a:extLst>
          </p:cNvPr>
          <p:cNvSpPr txBox="1">
            <a:spLocks/>
          </p:cNvSpPr>
          <p:nvPr/>
        </p:nvSpPr>
        <p:spPr>
          <a:xfrm>
            <a:off x="0" y="0"/>
            <a:ext cx="5208814"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err="1">
                <a:solidFill>
                  <a:schemeClr val="tx1"/>
                </a:solidFill>
              </a:rPr>
              <a:t>Diagrama</a:t>
            </a:r>
            <a:r>
              <a:rPr lang="en-US" dirty="0">
                <a:solidFill>
                  <a:schemeClr val="tx1"/>
                </a:solidFill>
              </a:rPr>
              <a:t> de base de </a:t>
            </a:r>
            <a:r>
              <a:rPr lang="en-US" dirty="0" err="1">
                <a:solidFill>
                  <a:schemeClr val="tx1"/>
                </a:solidFill>
              </a:rPr>
              <a:t>datos</a:t>
            </a:r>
            <a:endParaRPr lang="en-US" dirty="0">
              <a:solidFill>
                <a:schemeClr val="tx1"/>
              </a:solidFill>
            </a:endParaRPr>
          </a:p>
        </p:txBody>
      </p:sp>
      <p:pic>
        <p:nvPicPr>
          <p:cNvPr id="3" name="Picture 2">
            <a:extLst>
              <a:ext uri="{FF2B5EF4-FFF2-40B4-BE49-F238E27FC236}">
                <a16:creationId xmlns:a16="http://schemas.microsoft.com/office/drawing/2014/main" id="{90B466B3-CD18-4735-AD35-CCD400147E84}"/>
              </a:ext>
            </a:extLst>
          </p:cNvPr>
          <p:cNvPicPr>
            <a:picLocks noChangeAspect="1"/>
          </p:cNvPicPr>
          <p:nvPr/>
        </p:nvPicPr>
        <p:blipFill rotWithShape="1">
          <a:blip r:embed="rId3"/>
          <a:srcRect l="4954" r="4020" b="62857"/>
          <a:stretch/>
        </p:blipFill>
        <p:spPr>
          <a:xfrm>
            <a:off x="-52953" y="1534887"/>
            <a:ext cx="9196953" cy="2775808"/>
          </a:xfrm>
          <a:prstGeom prst="rect">
            <a:avLst/>
          </a:prstGeom>
        </p:spPr>
      </p:pic>
    </p:spTree>
    <p:extLst>
      <p:ext uri="{BB962C8B-B14F-4D97-AF65-F5344CB8AC3E}">
        <p14:creationId xmlns:p14="http://schemas.microsoft.com/office/powerpoint/2010/main" val="255560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278"/>
        <p:cNvGrpSpPr/>
        <p:nvPr/>
      </p:nvGrpSpPr>
      <p:grpSpPr>
        <a:xfrm>
          <a:off x="0" y="0"/>
          <a:ext cx="0" cy="0"/>
          <a:chOff x="0" y="0"/>
          <a:chExt cx="0" cy="0"/>
        </a:xfrm>
      </p:grpSpPr>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5" name="Google Shape;279;p27">
            <a:extLst>
              <a:ext uri="{FF2B5EF4-FFF2-40B4-BE49-F238E27FC236}">
                <a16:creationId xmlns:a16="http://schemas.microsoft.com/office/drawing/2014/main" id="{E3ADADA1-A670-4437-93C0-C9D407186BFD}"/>
              </a:ext>
            </a:extLst>
          </p:cNvPr>
          <p:cNvSpPr txBox="1">
            <a:spLocks/>
          </p:cNvSpPr>
          <p:nvPr/>
        </p:nvSpPr>
        <p:spPr>
          <a:xfrm>
            <a:off x="0" y="-164524"/>
            <a:ext cx="5208814"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err="1">
                <a:solidFill>
                  <a:schemeClr val="tx1"/>
                </a:solidFill>
              </a:rPr>
              <a:t>Diagrama</a:t>
            </a:r>
            <a:r>
              <a:rPr lang="en-US" dirty="0">
                <a:solidFill>
                  <a:schemeClr val="tx1"/>
                </a:solidFill>
              </a:rPr>
              <a:t> de base de </a:t>
            </a:r>
            <a:r>
              <a:rPr lang="en-US" dirty="0" err="1">
                <a:solidFill>
                  <a:schemeClr val="tx1"/>
                </a:solidFill>
              </a:rPr>
              <a:t>datos</a:t>
            </a:r>
            <a:endParaRPr lang="en-US" dirty="0">
              <a:solidFill>
                <a:schemeClr val="tx1"/>
              </a:solidFill>
            </a:endParaRPr>
          </a:p>
        </p:txBody>
      </p:sp>
      <p:pic>
        <p:nvPicPr>
          <p:cNvPr id="3" name="Picture 2">
            <a:extLst>
              <a:ext uri="{FF2B5EF4-FFF2-40B4-BE49-F238E27FC236}">
                <a16:creationId xmlns:a16="http://schemas.microsoft.com/office/drawing/2014/main" id="{90B466B3-CD18-4735-AD35-CCD400147E84}"/>
              </a:ext>
            </a:extLst>
          </p:cNvPr>
          <p:cNvPicPr>
            <a:picLocks noChangeAspect="1"/>
          </p:cNvPicPr>
          <p:nvPr/>
        </p:nvPicPr>
        <p:blipFill rotWithShape="1">
          <a:blip r:embed="rId3"/>
          <a:srcRect l="6509" t="39110" r="1888" b="-69"/>
          <a:stretch/>
        </p:blipFill>
        <p:spPr>
          <a:xfrm>
            <a:off x="0" y="587830"/>
            <a:ext cx="9144000" cy="4555622"/>
          </a:xfrm>
          <a:prstGeom prst="rect">
            <a:avLst/>
          </a:prstGeom>
        </p:spPr>
      </p:pic>
    </p:spTree>
    <p:extLst>
      <p:ext uri="{BB962C8B-B14F-4D97-AF65-F5344CB8AC3E}">
        <p14:creationId xmlns:p14="http://schemas.microsoft.com/office/powerpoint/2010/main" val="317965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411"/>
        <p:cNvGrpSpPr/>
        <p:nvPr/>
      </p:nvGrpSpPr>
      <p:grpSpPr>
        <a:xfrm>
          <a:off x="0" y="0"/>
          <a:ext cx="0" cy="0"/>
          <a:chOff x="0" y="0"/>
          <a:chExt cx="0" cy="0"/>
        </a:xfrm>
      </p:grpSpPr>
      <p:sp>
        <p:nvSpPr>
          <p:cNvPr id="412" name="Google Shape;412;p37"/>
          <p:cNvSpPr/>
          <p:nvPr/>
        </p:nvSpPr>
        <p:spPr>
          <a:xfrm>
            <a:off x="3864701" y="713790"/>
            <a:ext cx="4871019" cy="379214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4068509" y="916921"/>
            <a:ext cx="4463700" cy="28503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Karla"/>
                <a:ea typeface="Karla"/>
                <a:cs typeface="Karla"/>
                <a:sym typeface="Karla"/>
              </a:rPr>
              <a:t>Place your screenshot here</a:t>
            </a:r>
            <a:endParaRPr sz="1000">
              <a:solidFill>
                <a:srgbClr val="999999"/>
              </a:solidFill>
              <a:latin typeface="Karla"/>
              <a:ea typeface="Karla"/>
              <a:cs typeface="Karla"/>
              <a:sym typeface="Karla"/>
            </a:endParaRPr>
          </a:p>
        </p:txBody>
      </p:sp>
      <p:sp>
        <p:nvSpPr>
          <p:cNvPr id="414" name="Google Shape;414;p37"/>
          <p:cNvSpPr txBox="1">
            <a:spLocks noGrp="1"/>
          </p:cNvSpPr>
          <p:nvPr>
            <p:ph type="title"/>
          </p:nvPr>
        </p:nvSpPr>
        <p:spPr>
          <a:xfrm>
            <a:off x="767935" y="2328900"/>
            <a:ext cx="31482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dirty="0">
                <a:solidFill>
                  <a:srgbClr val="FF9800"/>
                </a:solidFill>
              </a:rPr>
            </a:br>
            <a:br>
              <a:rPr lang="en-US" dirty="0">
                <a:solidFill>
                  <a:srgbClr val="FF9800"/>
                </a:solidFill>
              </a:rPr>
            </a:br>
            <a:r>
              <a:rPr lang="en-US" sz="2800" dirty="0">
                <a:solidFill>
                  <a:schemeClr val="tx1"/>
                </a:solidFill>
              </a:rPr>
              <a:t>MOSTRAR</a:t>
            </a:r>
            <a:br>
              <a:rPr lang="en-US" sz="2800" dirty="0">
                <a:solidFill>
                  <a:srgbClr val="FF9800"/>
                </a:solidFill>
              </a:rPr>
            </a:br>
            <a:r>
              <a:rPr lang="en-US" sz="2800" dirty="0">
                <a:solidFill>
                  <a:srgbClr val="FF9800"/>
                </a:solidFill>
              </a:rPr>
              <a:t>PROTOTIPO</a:t>
            </a:r>
            <a:endParaRPr dirty="0">
              <a:solidFill>
                <a:schemeClr val="tx1"/>
              </a:solidFill>
            </a:endParaRPr>
          </a:p>
        </p:txBody>
      </p:sp>
      <p:grpSp>
        <p:nvGrpSpPr>
          <p:cNvPr id="416" name="Google Shape;416;p37"/>
          <p:cNvGrpSpPr/>
          <p:nvPr/>
        </p:nvGrpSpPr>
        <p:grpSpPr>
          <a:xfrm>
            <a:off x="282683" y="1905789"/>
            <a:ext cx="460581" cy="436282"/>
            <a:chOff x="2583100" y="2973775"/>
            <a:chExt cx="461550" cy="437200"/>
          </a:xfrm>
        </p:grpSpPr>
        <p:sp>
          <p:nvSpPr>
            <p:cNvPr id="417" name="Google Shape;417;p3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12" name="Picture 11">
            <a:extLst>
              <a:ext uri="{FF2B5EF4-FFF2-40B4-BE49-F238E27FC236}">
                <a16:creationId xmlns:a16="http://schemas.microsoft.com/office/drawing/2014/main" id="{ACBE5E10-C706-4F8C-882F-30BF9805A5E4}"/>
              </a:ext>
            </a:extLst>
          </p:cNvPr>
          <p:cNvPicPr/>
          <p:nvPr/>
        </p:nvPicPr>
        <p:blipFill rotWithShape="1">
          <a:blip r:embed="rId3" cstate="print">
            <a:extLst>
              <a:ext uri="{28A0092B-C50C-407E-A947-70E740481C1C}">
                <a14:useLocalDpi xmlns:a14="http://schemas.microsoft.com/office/drawing/2010/main" val="0"/>
              </a:ext>
            </a:extLst>
          </a:blip>
          <a:srcRect l="9768" t="13556"/>
          <a:stretch/>
        </p:blipFill>
        <p:spPr bwMode="auto">
          <a:xfrm>
            <a:off x="4079527" y="916922"/>
            <a:ext cx="4463700" cy="285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0" y="2225162"/>
            <a:ext cx="5202554" cy="8720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419" sz="3600" dirty="0">
                <a:solidFill>
                  <a:schemeClr val="tx1"/>
                </a:solidFill>
              </a:rPr>
              <a:t>Conclusiones y Recomendaciones</a:t>
            </a:r>
            <a:endParaRPr sz="1200" dirty="0">
              <a:solidFill>
                <a:schemeClr val="tx1"/>
              </a:solidFill>
            </a:endParaRP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6024" y="612245"/>
            <a:ext cx="3397417" cy="3397417"/>
          </a:xfrm>
          <a:prstGeom prst="rect">
            <a:avLst/>
          </a:prstGeom>
          <a:effectLst>
            <a:outerShdw blurRad="50800" dist="50800" dir="5400000" algn="ctr" rotWithShape="0">
              <a:schemeClr val="bg2">
                <a:lumMod val="60000"/>
                <a:lumOff val="40000"/>
              </a:schemeClr>
            </a:outerShdw>
          </a:effectLst>
        </p:spPr>
      </p:pic>
    </p:spTree>
    <p:extLst>
      <p:ext uri="{BB962C8B-B14F-4D97-AF65-F5344CB8AC3E}">
        <p14:creationId xmlns:p14="http://schemas.microsoft.com/office/powerpoint/2010/main" val="292838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278"/>
        <p:cNvGrpSpPr/>
        <p:nvPr/>
      </p:nvGrpSpPr>
      <p:grpSpPr>
        <a:xfrm>
          <a:off x="0" y="0"/>
          <a:ext cx="0" cy="0"/>
          <a:chOff x="0" y="0"/>
          <a:chExt cx="0" cy="0"/>
        </a:xfrm>
      </p:grpSpPr>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5" name="Google Shape;279;p27">
            <a:extLst>
              <a:ext uri="{FF2B5EF4-FFF2-40B4-BE49-F238E27FC236}">
                <a16:creationId xmlns:a16="http://schemas.microsoft.com/office/drawing/2014/main" id="{E3ADADA1-A670-4437-93C0-C9D407186BFD}"/>
              </a:ext>
            </a:extLst>
          </p:cNvPr>
          <p:cNvSpPr txBox="1">
            <a:spLocks/>
          </p:cNvSpPr>
          <p:nvPr/>
        </p:nvSpPr>
        <p:spPr>
          <a:xfrm>
            <a:off x="212272" y="0"/>
            <a:ext cx="5208814"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err="1">
                <a:solidFill>
                  <a:schemeClr val="tx1"/>
                </a:solidFill>
              </a:rPr>
              <a:t>Conclusiones</a:t>
            </a:r>
            <a:endParaRPr lang="en-US" dirty="0">
              <a:solidFill>
                <a:schemeClr val="tx1"/>
              </a:solidFill>
            </a:endParaRPr>
          </a:p>
        </p:txBody>
      </p:sp>
      <p:graphicFrame>
        <p:nvGraphicFramePr>
          <p:cNvPr id="2" name="Diagram 1">
            <a:extLst>
              <a:ext uri="{FF2B5EF4-FFF2-40B4-BE49-F238E27FC236}">
                <a16:creationId xmlns:a16="http://schemas.microsoft.com/office/drawing/2014/main" id="{48123866-9768-421E-AC91-974DD2DD55FB}"/>
              </a:ext>
            </a:extLst>
          </p:cNvPr>
          <p:cNvGraphicFramePr/>
          <p:nvPr>
            <p:extLst>
              <p:ext uri="{D42A27DB-BD31-4B8C-83A1-F6EECF244321}">
                <p14:modId xmlns:p14="http://schemas.microsoft.com/office/powerpoint/2010/main" val="151956907"/>
              </p:ext>
            </p:extLst>
          </p:nvPr>
        </p:nvGraphicFramePr>
        <p:xfrm>
          <a:off x="-88491" y="685802"/>
          <a:ext cx="9091927" cy="4260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6553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278"/>
        <p:cNvGrpSpPr/>
        <p:nvPr/>
      </p:nvGrpSpPr>
      <p:grpSpPr>
        <a:xfrm>
          <a:off x="0" y="0"/>
          <a:ext cx="0" cy="0"/>
          <a:chOff x="0" y="0"/>
          <a:chExt cx="0" cy="0"/>
        </a:xfrm>
      </p:grpSpPr>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5" name="Google Shape;279;p27">
            <a:extLst>
              <a:ext uri="{FF2B5EF4-FFF2-40B4-BE49-F238E27FC236}">
                <a16:creationId xmlns:a16="http://schemas.microsoft.com/office/drawing/2014/main" id="{E3ADADA1-A670-4437-93C0-C9D407186BFD}"/>
              </a:ext>
            </a:extLst>
          </p:cNvPr>
          <p:cNvSpPr txBox="1">
            <a:spLocks/>
          </p:cNvSpPr>
          <p:nvPr/>
        </p:nvSpPr>
        <p:spPr>
          <a:xfrm>
            <a:off x="212272" y="0"/>
            <a:ext cx="5208814"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err="1">
                <a:solidFill>
                  <a:schemeClr val="tx1"/>
                </a:solidFill>
              </a:rPr>
              <a:t>Recomendaciones</a:t>
            </a:r>
            <a:endParaRPr lang="en-US" dirty="0">
              <a:solidFill>
                <a:schemeClr val="tx1"/>
              </a:solidFill>
            </a:endParaRPr>
          </a:p>
        </p:txBody>
      </p:sp>
      <p:graphicFrame>
        <p:nvGraphicFramePr>
          <p:cNvPr id="2" name="Diagram 1">
            <a:extLst>
              <a:ext uri="{FF2B5EF4-FFF2-40B4-BE49-F238E27FC236}">
                <a16:creationId xmlns:a16="http://schemas.microsoft.com/office/drawing/2014/main" id="{48123866-9768-421E-AC91-974DD2DD55FB}"/>
              </a:ext>
            </a:extLst>
          </p:cNvPr>
          <p:cNvGraphicFramePr/>
          <p:nvPr>
            <p:extLst>
              <p:ext uri="{D42A27DB-BD31-4B8C-83A1-F6EECF244321}">
                <p14:modId xmlns:p14="http://schemas.microsoft.com/office/powerpoint/2010/main" val="3150462316"/>
              </p:ext>
            </p:extLst>
          </p:nvPr>
        </p:nvGraphicFramePr>
        <p:xfrm>
          <a:off x="-1" y="882650"/>
          <a:ext cx="9091927" cy="4260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840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423"/>
        <p:cNvGrpSpPr/>
        <p:nvPr/>
      </p:nvGrpSpPr>
      <p:grpSpPr>
        <a:xfrm>
          <a:off x="0" y="0"/>
          <a:ext cx="0" cy="0"/>
          <a:chOff x="0" y="0"/>
          <a:chExt cx="0" cy="0"/>
        </a:xfrm>
      </p:grpSpPr>
      <p:sp>
        <p:nvSpPr>
          <p:cNvPr id="424" name="Google Shape;424;p38"/>
          <p:cNvSpPr txBox="1">
            <a:spLocks noGrp="1"/>
          </p:cNvSpPr>
          <p:nvPr>
            <p:ph type="ctrTitle" idx="4294967295"/>
          </p:nvPr>
        </p:nvSpPr>
        <p:spPr>
          <a:xfrm>
            <a:off x="925286" y="1611087"/>
            <a:ext cx="4931228" cy="18614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rgbClr val="FF5722"/>
                </a:solidFill>
              </a:rPr>
              <a:t>Gracias por </a:t>
            </a:r>
            <a:br>
              <a:rPr lang="en" sz="5400" dirty="0">
                <a:solidFill>
                  <a:srgbClr val="FF5722"/>
                </a:solidFill>
              </a:rPr>
            </a:br>
            <a:r>
              <a:rPr lang="en" sz="5400" dirty="0">
                <a:solidFill>
                  <a:srgbClr val="FF5722"/>
                </a:solidFill>
              </a:rPr>
              <a:t>su atención!</a:t>
            </a:r>
            <a:endParaRPr sz="5400" dirty="0">
              <a:solidFill>
                <a:srgbClr val="FF5722"/>
              </a:solidFill>
            </a:endParaRPr>
          </a:p>
        </p:txBody>
      </p:sp>
      <p:sp>
        <p:nvSpPr>
          <p:cNvPr id="432" name="Google Shape;432;p3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278"/>
        <p:cNvGrpSpPr/>
        <p:nvPr/>
      </p:nvGrpSpPr>
      <p:grpSpPr>
        <a:xfrm>
          <a:off x="0" y="0"/>
          <a:ext cx="0" cy="0"/>
          <a:chOff x="0" y="0"/>
          <a:chExt cx="0" cy="0"/>
        </a:xfrm>
      </p:grpSpPr>
      <p:sp>
        <p:nvSpPr>
          <p:cNvPr id="279" name="Google Shape;279;p27"/>
          <p:cNvSpPr txBox="1">
            <a:spLocks noGrp="1"/>
          </p:cNvSpPr>
          <p:nvPr>
            <p:ph type="title"/>
          </p:nvPr>
        </p:nvSpPr>
        <p:spPr>
          <a:xfrm>
            <a:off x="952499" y="119746"/>
            <a:ext cx="5425151" cy="7523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solidFill>
                <a:latin typeface="+mj-lt"/>
              </a:rPr>
              <a:t>Planteamiento del Problema</a:t>
            </a:r>
            <a:endParaRPr dirty="0">
              <a:solidFill>
                <a:schemeClr val="tx1"/>
              </a:solidFill>
              <a:latin typeface="+mj-lt"/>
            </a:endParaRPr>
          </a:p>
        </p:txBody>
      </p:sp>
      <p:grpSp>
        <p:nvGrpSpPr>
          <p:cNvPr id="281" name="Google Shape;281;p27"/>
          <p:cNvGrpSpPr/>
          <p:nvPr/>
        </p:nvGrpSpPr>
        <p:grpSpPr>
          <a:xfrm>
            <a:off x="339113" y="270218"/>
            <a:ext cx="613386" cy="601882"/>
            <a:chOff x="5961125" y="1623900"/>
            <a:chExt cx="427450" cy="448175"/>
          </a:xfrm>
        </p:grpSpPr>
        <p:sp>
          <p:nvSpPr>
            <p:cNvPr id="282" name="Google Shape;282;p2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921" y="1834555"/>
            <a:ext cx="1097280" cy="1097280"/>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0021" y="1834555"/>
            <a:ext cx="1097280" cy="1097280"/>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121" y="1834555"/>
            <a:ext cx="1097280" cy="1097280"/>
          </a:xfrm>
          <a:prstGeom prst="rect">
            <a:avLst/>
          </a:prstGeom>
        </p:spPr>
      </p:pic>
      <p:sp>
        <p:nvSpPr>
          <p:cNvPr id="17" name="Google Shape;279;p27"/>
          <p:cNvSpPr txBox="1">
            <a:spLocks/>
          </p:cNvSpPr>
          <p:nvPr/>
        </p:nvSpPr>
        <p:spPr>
          <a:xfrm>
            <a:off x="259501" y="3166855"/>
            <a:ext cx="1676519" cy="6675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s-419" sz="2000" b="0" dirty="0">
                <a:solidFill>
                  <a:schemeClr val="tx1"/>
                </a:solidFill>
                <a:latin typeface="+mn-lt"/>
              </a:rPr>
              <a:t>Disminución </a:t>
            </a:r>
          </a:p>
          <a:p>
            <a:r>
              <a:rPr lang="es-419" sz="2000" b="0" dirty="0">
                <a:solidFill>
                  <a:schemeClr val="tx1"/>
                </a:solidFill>
                <a:latin typeface="+mn-lt"/>
              </a:rPr>
              <a:t>de pacientes</a:t>
            </a:r>
          </a:p>
        </p:txBody>
      </p:sp>
      <p:sp>
        <p:nvSpPr>
          <p:cNvPr id="18" name="Google Shape;279;p27"/>
          <p:cNvSpPr txBox="1">
            <a:spLocks/>
          </p:cNvSpPr>
          <p:nvPr/>
        </p:nvSpPr>
        <p:spPr>
          <a:xfrm>
            <a:off x="2646262" y="3129382"/>
            <a:ext cx="2472506" cy="7050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pPr algn="ctr"/>
            <a:r>
              <a:rPr lang="es-419" sz="2000" b="0" dirty="0">
                <a:solidFill>
                  <a:schemeClr val="tx1"/>
                </a:solidFill>
                <a:latin typeface="+mn-lt"/>
              </a:rPr>
              <a:t>Falta un control </a:t>
            </a:r>
          </a:p>
          <a:p>
            <a:pPr algn="ctr"/>
            <a:r>
              <a:rPr lang="es-419" sz="2000" b="0" dirty="0">
                <a:solidFill>
                  <a:schemeClr val="tx1"/>
                </a:solidFill>
                <a:latin typeface="+mn-lt"/>
              </a:rPr>
              <a:t>adecuado de pagos</a:t>
            </a:r>
          </a:p>
        </p:txBody>
      </p:sp>
      <p:sp>
        <p:nvSpPr>
          <p:cNvPr id="19" name="Google Shape;279;p27"/>
          <p:cNvSpPr txBox="1">
            <a:spLocks/>
          </p:cNvSpPr>
          <p:nvPr/>
        </p:nvSpPr>
        <p:spPr>
          <a:xfrm>
            <a:off x="5829010" y="3185591"/>
            <a:ext cx="1461102" cy="6675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s-419" sz="2000" b="0" dirty="0">
                <a:solidFill>
                  <a:schemeClr val="tx1"/>
                </a:solidFill>
                <a:latin typeface="+mn-lt"/>
              </a:rPr>
              <a:t>Perdida de </a:t>
            </a:r>
          </a:p>
          <a:p>
            <a:r>
              <a:rPr lang="es-419" sz="2000" b="0" dirty="0">
                <a:solidFill>
                  <a:schemeClr val="tx1"/>
                </a:solidFill>
                <a:latin typeface="+mn-lt"/>
              </a:rPr>
              <a:t>convenios</a:t>
            </a:r>
          </a:p>
        </p:txBody>
      </p:sp>
    </p:spTree>
    <p:extLst>
      <p:ext uri="{BB962C8B-B14F-4D97-AF65-F5344CB8AC3E}">
        <p14:creationId xmlns:p14="http://schemas.microsoft.com/office/powerpoint/2010/main" val="93762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278"/>
        <p:cNvGrpSpPr/>
        <p:nvPr/>
      </p:nvGrpSpPr>
      <p:grpSpPr>
        <a:xfrm>
          <a:off x="0" y="0"/>
          <a:ext cx="0" cy="0"/>
          <a:chOff x="0" y="0"/>
          <a:chExt cx="0" cy="0"/>
        </a:xfrm>
      </p:grpSpPr>
      <p:sp>
        <p:nvSpPr>
          <p:cNvPr id="279" name="Google Shape;279;p27"/>
          <p:cNvSpPr txBox="1">
            <a:spLocks noGrp="1"/>
          </p:cNvSpPr>
          <p:nvPr>
            <p:ph type="title"/>
          </p:nvPr>
        </p:nvSpPr>
        <p:spPr>
          <a:xfrm>
            <a:off x="952499" y="119746"/>
            <a:ext cx="5425151" cy="7523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solidFill>
                <a:latin typeface="+mj-lt"/>
              </a:rPr>
              <a:t>Objetivo</a:t>
            </a:r>
            <a:r>
              <a:rPr lang="en-US" dirty="0">
                <a:solidFill>
                  <a:schemeClr val="tx1"/>
                </a:solidFill>
                <a:latin typeface="+mj-lt"/>
              </a:rPr>
              <a:t>s</a:t>
            </a:r>
            <a:endParaRPr dirty="0">
              <a:solidFill>
                <a:schemeClr val="tx1"/>
              </a:solidFill>
              <a:latin typeface="+mj-lt"/>
            </a:endParaRPr>
          </a:p>
        </p:txBody>
      </p:sp>
      <p:grpSp>
        <p:nvGrpSpPr>
          <p:cNvPr id="281" name="Google Shape;281;p27"/>
          <p:cNvGrpSpPr/>
          <p:nvPr/>
        </p:nvGrpSpPr>
        <p:grpSpPr>
          <a:xfrm>
            <a:off x="339113" y="270218"/>
            <a:ext cx="613386" cy="601882"/>
            <a:chOff x="5961125" y="1623900"/>
            <a:chExt cx="427450" cy="448175"/>
          </a:xfrm>
        </p:grpSpPr>
        <p:sp>
          <p:nvSpPr>
            <p:cNvPr id="282" name="Google Shape;282;p2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13" name="Marcador de contenido 8" descr="Diagrama de lista destacada vertical en el que se muestran 3 grupos organizados uno debajo del otro con viñetas debajo de cada grupo.">
            <a:extLst>
              <a:ext uri="{FF2B5EF4-FFF2-40B4-BE49-F238E27FC236}">
                <a16:creationId xmlns:a16="http://schemas.microsoft.com/office/drawing/2014/main" id="{4BBCF588-ECD2-4761-9A6E-6521BFC22A5A}"/>
              </a:ext>
            </a:extLst>
          </p:cNvPr>
          <p:cNvGraphicFramePr>
            <a:graphicFrameLocks/>
          </p:cNvGraphicFramePr>
          <p:nvPr>
            <p:extLst>
              <p:ext uri="{D42A27DB-BD31-4B8C-83A1-F6EECF244321}">
                <p14:modId xmlns:p14="http://schemas.microsoft.com/office/powerpoint/2010/main" val="127919792"/>
              </p:ext>
            </p:extLst>
          </p:nvPr>
        </p:nvGraphicFramePr>
        <p:xfrm>
          <a:off x="353965" y="945693"/>
          <a:ext cx="7468865" cy="4216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850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8080"/>
        </a:solidFill>
        <a:effectLst/>
      </p:bgPr>
    </p:bg>
    <p:spTree>
      <p:nvGrpSpPr>
        <p:cNvPr id="1" name="Shape 88"/>
        <p:cNvGrpSpPr/>
        <p:nvPr/>
      </p:nvGrpSpPr>
      <p:grpSpPr>
        <a:xfrm>
          <a:off x="0" y="0"/>
          <a:ext cx="0" cy="0"/>
          <a:chOff x="0" y="0"/>
          <a:chExt cx="0" cy="0"/>
        </a:xfrm>
      </p:grpSpPr>
      <p:sp>
        <p:nvSpPr>
          <p:cNvPr id="143" name="Google Shape;227;p26"/>
          <p:cNvSpPr/>
          <p:nvPr/>
        </p:nvSpPr>
        <p:spPr>
          <a:xfrm>
            <a:off x="3683091" y="2515557"/>
            <a:ext cx="53700" cy="239700"/>
          </a:xfrm>
          <a:custGeom>
            <a:avLst/>
            <a:gdLst/>
            <a:ahLst/>
            <a:cxnLst/>
            <a:rect l="l" t="t" r="r" b="b"/>
            <a:pathLst>
              <a:path w="120000" h="120000" extrusionOk="0">
                <a:moveTo>
                  <a:pt x="0" y="0"/>
                </a:moveTo>
                <a:lnTo>
                  <a:pt x="58604" y="1243"/>
                </a:lnTo>
                <a:lnTo>
                  <a:pt x="120000" y="120000"/>
                </a:lnTo>
                <a:lnTo>
                  <a:pt x="61395" y="113782"/>
                </a:lnTo>
                <a:lnTo>
                  <a:pt x="0" y="0"/>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2" name="Google Shape;228;p26"/>
          <p:cNvSpPr/>
          <p:nvPr/>
        </p:nvSpPr>
        <p:spPr>
          <a:xfrm>
            <a:off x="3709941" y="2495285"/>
            <a:ext cx="175500" cy="256200"/>
          </a:xfrm>
          <a:custGeom>
            <a:avLst/>
            <a:gdLst/>
            <a:ahLst/>
            <a:cxnLst/>
            <a:rect l="l" t="t" r="r" b="b"/>
            <a:pathLst>
              <a:path w="120000" h="120000" extrusionOk="0">
                <a:moveTo>
                  <a:pt x="102127" y="0"/>
                </a:moveTo>
                <a:lnTo>
                  <a:pt x="120000" y="109514"/>
                </a:lnTo>
                <a:lnTo>
                  <a:pt x="94468" y="111262"/>
                </a:lnTo>
                <a:lnTo>
                  <a:pt x="68936" y="113009"/>
                </a:lnTo>
                <a:lnTo>
                  <a:pt x="43404" y="116504"/>
                </a:lnTo>
                <a:lnTo>
                  <a:pt x="18723" y="120000"/>
                </a:lnTo>
                <a:lnTo>
                  <a:pt x="0" y="8737"/>
                </a:lnTo>
                <a:lnTo>
                  <a:pt x="25531" y="8155"/>
                </a:lnTo>
                <a:lnTo>
                  <a:pt x="51914" y="6407"/>
                </a:lnTo>
                <a:lnTo>
                  <a:pt x="76595" y="3495"/>
                </a:lnTo>
                <a:lnTo>
                  <a:pt x="102127"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4" name="Google Shape;227;p26"/>
          <p:cNvSpPr/>
          <p:nvPr/>
        </p:nvSpPr>
        <p:spPr>
          <a:xfrm>
            <a:off x="6741667" y="2595206"/>
            <a:ext cx="53700" cy="239700"/>
          </a:xfrm>
          <a:custGeom>
            <a:avLst/>
            <a:gdLst/>
            <a:ahLst/>
            <a:cxnLst/>
            <a:rect l="l" t="t" r="r" b="b"/>
            <a:pathLst>
              <a:path w="120000" h="120000" extrusionOk="0">
                <a:moveTo>
                  <a:pt x="0" y="0"/>
                </a:moveTo>
                <a:lnTo>
                  <a:pt x="58604" y="1243"/>
                </a:lnTo>
                <a:lnTo>
                  <a:pt x="120000" y="120000"/>
                </a:lnTo>
                <a:lnTo>
                  <a:pt x="61395" y="113782"/>
                </a:lnTo>
                <a:lnTo>
                  <a:pt x="0" y="0"/>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1" name="Google Shape;228;p26"/>
          <p:cNvSpPr/>
          <p:nvPr/>
        </p:nvSpPr>
        <p:spPr>
          <a:xfrm>
            <a:off x="6734503" y="2520423"/>
            <a:ext cx="178073" cy="254657"/>
          </a:xfrm>
          <a:custGeom>
            <a:avLst/>
            <a:gdLst/>
            <a:ahLst/>
            <a:cxnLst/>
            <a:rect l="l" t="t" r="r" b="b"/>
            <a:pathLst>
              <a:path w="120000" h="120000" extrusionOk="0">
                <a:moveTo>
                  <a:pt x="102127" y="0"/>
                </a:moveTo>
                <a:lnTo>
                  <a:pt x="120000" y="109514"/>
                </a:lnTo>
                <a:lnTo>
                  <a:pt x="94468" y="111262"/>
                </a:lnTo>
                <a:lnTo>
                  <a:pt x="68936" y="113009"/>
                </a:lnTo>
                <a:lnTo>
                  <a:pt x="43404" y="116504"/>
                </a:lnTo>
                <a:lnTo>
                  <a:pt x="18723" y="120000"/>
                </a:lnTo>
                <a:lnTo>
                  <a:pt x="0" y="8737"/>
                </a:lnTo>
                <a:lnTo>
                  <a:pt x="25531" y="8155"/>
                </a:lnTo>
                <a:lnTo>
                  <a:pt x="51914" y="6407"/>
                </a:lnTo>
                <a:lnTo>
                  <a:pt x="76595" y="3495"/>
                </a:lnTo>
                <a:lnTo>
                  <a:pt x="102127"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69" name="Google Shape;212;p26"/>
          <p:cNvSpPr/>
          <p:nvPr/>
        </p:nvSpPr>
        <p:spPr>
          <a:xfrm>
            <a:off x="5915645" y="1358782"/>
            <a:ext cx="1211400" cy="12027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71" name="Google Shape;214;p26"/>
          <p:cNvSpPr/>
          <p:nvPr/>
        </p:nvSpPr>
        <p:spPr>
          <a:xfrm>
            <a:off x="4687167" y="3444585"/>
            <a:ext cx="1211400" cy="12027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72" name="Google Shape;219;p26"/>
          <p:cNvSpPr/>
          <p:nvPr/>
        </p:nvSpPr>
        <p:spPr>
          <a:xfrm>
            <a:off x="4662843" y="3403944"/>
            <a:ext cx="863100" cy="782100"/>
          </a:xfrm>
          <a:custGeom>
            <a:avLst/>
            <a:gdLst/>
            <a:ahLst/>
            <a:cxnLst/>
            <a:rect l="l" t="t" r="r" b="b"/>
            <a:pathLst>
              <a:path w="120000" h="120000" extrusionOk="0">
                <a:moveTo>
                  <a:pt x="87838" y="0"/>
                </a:moveTo>
                <a:lnTo>
                  <a:pt x="90605" y="0"/>
                </a:lnTo>
                <a:lnTo>
                  <a:pt x="93198" y="381"/>
                </a:lnTo>
                <a:lnTo>
                  <a:pt x="95792" y="572"/>
                </a:lnTo>
                <a:lnTo>
                  <a:pt x="100461" y="953"/>
                </a:lnTo>
                <a:lnTo>
                  <a:pt x="105129" y="2098"/>
                </a:lnTo>
                <a:lnTo>
                  <a:pt x="109798" y="3052"/>
                </a:lnTo>
                <a:lnTo>
                  <a:pt x="114466" y="4578"/>
                </a:lnTo>
                <a:lnTo>
                  <a:pt x="120000" y="6486"/>
                </a:lnTo>
                <a:lnTo>
                  <a:pt x="115331" y="4960"/>
                </a:lnTo>
                <a:lnTo>
                  <a:pt x="110489" y="3624"/>
                </a:lnTo>
                <a:lnTo>
                  <a:pt x="105648" y="2861"/>
                </a:lnTo>
                <a:lnTo>
                  <a:pt x="100634" y="2289"/>
                </a:lnTo>
                <a:lnTo>
                  <a:pt x="98040" y="2098"/>
                </a:lnTo>
                <a:lnTo>
                  <a:pt x="95273" y="1717"/>
                </a:lnTo>
                <a:lnTo>
                  <a:pt x="92507" y="1717"/>
                </a:lnTo>
                <a:lnTo>
                  <a:pt x="89567" y="1717"/>
                </a:lnTo>
                <a:lnTo>
                  <a:pt x="84380" y="2289"/>
                </a:lnTo>
                <a:lnTo>
                  <a:pt x="79193" y="2861"/>
                </a:lnTo>
                <a:lnTo>
                  <a:pt x="74005" y="4006"/>
                </a:lnTo>
                <a:lnTo>
                  <a:pt x="68991" y="5151"/>
                </a:lnTo>
                <a:lnTo>
                  <a:pt x="63112" y="7058"/>
                </a:lnTo>
                <a:lnTo>
                  <a:pt x="57406" y="9538"/>
                </a:lnTo>
                <a:lnTo>
                  <a:pt x="52046" y="12209"/>
                </a:lnTo>
                <a:lnTo>
                  <a:pt x="46512" y="15453"/>
                </a:lnTo>
                <a:lnTo>
                  <a:pt x="41152" y="19077"/>
                </a:lnTo>
                <a:lnTo>
                  <a:pt x="36138" y="23084"/>
                </a:lnTo>
                <a:lnTo>
                  <a:pt x="31296" y="27662"/>
                </a:lnTo>
                <a:lnTo>
                  <a:pt x="26628" y="32432"/>
                </a:lnTo>
                <a:lnTo>
                  <a:pt x="21613" y="38728"/>
                </a:lnTo>
                <a:lnTo>
                  <a:pt x="17118" y="45214"/>
                </a:lnTo>
                <a:lnTo>
                  <a:pt x="13314" y="51891"/>
                </a:lnTo>
                <a:lnTo>
                  <a:pt x="9855" y="58950"/>
                </a:lnTo>
                <a:lnTo>
                  <a:pt x="6916" y="66200"/>
                </a:lnTo>
                <a:lnTo>
                  <a:pt x="4668" y="73640"/>
                </a:lnTo>
                <a:lnTo>
                  <a:pt x="2247" y="85087"/>
                </a:lnTo>
                <a:lnTo>
                  <a:pt x="864" y="96724"/>
                </a:lnTo>
                <a:lnTo>
                  <a:pt x="864" y="108362"/>
                </a:lnTo>
                <a:lnTo>
                  <a:pt x="2074" y="120000"/>
                </a:lnTo>
                <a:lnTo>
                  <a:pt x="1556" y="116565"/>
                </a:lnTo>
                <a:lnTo>
                  <a:pt x="1383" y="115230"/>
                </a:lnTo>
                <a:lnTo>
                  <a:pt x="1210" y="113322"/>
                </a:lnTo>
                <a:lnTo>
                  <a:pt x="0" y="102257"/>
                </a:lnTo>
                <a:lnTo>
                  <a:pt x="0" y="91192"/>
                </a:lnTo>
                <a:lnTo>
                  <a:pt x="1383" y="80127"/>
                </a:lnTo>
                <a:lnTo>
                  <a:pt x="3631" y="68871"/>
                </a:lnTo>
                <a:lnTo>
                  <a:pt x="5706" y="62003"/>
                </a:lnTo>
                <a:lnTo>
                  <a:pt x="8472" y="54944"/>
                </a:lnTo>
                <a:lnTo>
                  <a:pt x="11757" y="48267"/>
                </a:lnTo>
                <a:lnTo>
                  <a:pt x="15561" y="41589"/>
                </a:lnTo>
                <a:lnTo>
                  <a:pt x="19884" y="35484"/>
                </a:lnTo>
                <a:lnTo>
                  <a:pt x="24726" y="29570"/>
                </a:lnTo>
                <a:lnTo>
                  <a:pt x="29221" y="24801"/>
                </a:lnTo>
                <a:lnTo>
                  <a:pt x="33717" y="20413"/>
                </a:lnTo>
                <a:lnTo>
                  <a:pt x="38559" y="16406"/>
                </a:lnTo>
                <a:lnTo>
                  <a:pt x="43573" y="13163"/>
                </a:lnTo>
                <a:lnTo>
                  <a:pt x="48933" y="9920"/>
                </a:lnTo>
                <a:lnTo>
                  <a:pt x="54293" y="7249"/>
                </a:lnTo>
                <a:lnTo>
                  <a:pt x="59654" y="4960"/>
                </a:lnTo>
                <a:lnTo>
                  <a:pt x="65360" y="3243"/>
                </a:lnTo>
                <a:lnTo>
                  <a:pt x="70201" y="2098"/>
                </a:lnTo>
                <a:lnTo>
                  <a:pt x="75216" y="953"/>
                </a:lnTo>
                <a:lnTo>
                  <a:pt x="80230" y="381"/>
                </a:lnTo>
                <a:lnTo>
                  <a:pt x="85244" y="0"/>
                </a:lnTo>
                <a:lnTo>
                  <a:pt x="87838" y="0"/>
                </a:lnTo>
                <a:close/>
              </a:path>
            </a:pathLst>
          </a:custGeom>
          <a:solidFill>
            <a:srgbClr val="1B7EA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3" name="Google Shape;220;p26"/>
          <p:cNvSpPr/>
          <p:nvPr/>
        </p:nvSpPr>
        <p:spPr>
          <a:xfrm>
            <a:off x="4721290" y="3486020"/>
            <a:ext cx="1215900" cy="1198800"/>
          </a:xfrm>
          <a:custGeom>
            <a:avLst/>
            <a:gdLst/>
            <a:ahLst/>
            <a:cxnLst/>
            <a:rect l="l" t="t" r="r" b="b"/>
            <a:pathLst>
              <a:path w="120000" h="120000" extrusionOk="0">
                <a:moveTo>
                  <a:pt x="76319" y="0"/>
                </a:moveTo>
                <a:lnTo>
                  <a:pt x="80490" y="1618"/>
                </a:lnTo>
                <a:lnTo>
                  <a:pt x="86134" y="3983"/>
                </a:lnTo>
                <a:lnTo>
                  <a:pt x="91533" y="6970"/>
                </a:lnTo>
                <a:lnTo>
                  <a:pt x="96809" y="10705"/>
                </a:lnTo>
                <a:lnTo>
                  <a:pt x="101717" y="15062"/>
                </a:lnTo>
                <a:lnTo>
                  <a:pt x="105889" y="19668"/>
                </a:lnTo>
                <a:lnTo>
                  <a:pt x="109570" y="24522"/>
                </a:lnTo>
                <a:lnTo>
                  <a:pt x="112515" y="29626"/>
                </a:lnTo>
                <a:lnTo>
                  <a:pt x="115214" y="34979"/>
                </a:lnTo>
                <a:lnTo>
                  <a:pt x="117177" y="40580"/>
                </a:lnTo>
                <a:lnTo>
                  <a:pt x="118650" y="46182"/>
                </a:lnTo>
                <a:lnTo>
                  <a:pt x="119509" y="52033"/>
                </a:lnTo>
                <a:lnTo>
                  <a:pt x="120000" y="57883"/>
                </a:lnTo>
                <a:lnTo>
                  <a:pt x="119631" y="63734"/>
                </a:lnTo>
                <a:lnTo>
                  <a:pt x="119018" y="69585"/>
                </a:lnTo>
                <a:lnTo>
                  <a:pt x="117791" y="75311"/>
                </a:lnTo>
                <a:lnTo>
                  <a:pt x="115828" y="81037"/>
                </a:lnTo>
                <a:lnTo>
                  <a:pt x="113496" y="86390"/>
                </a:lnTo>
                <a:lnTo>
                  <a:pt x="110552" y="91742"/>
                </a:lnTo>
                <a:lnTo>
                  <a:pt x="107116" y="96721"/>
                </a:lnTo>
                <a:lnTo>
                  <a:pt x="102944" y="101452"/>
                </a:lnTo>
                <a:lnTo>
                  <a:pt x="99509" y="104688"/>
                </a:lnTo>
                <a:lnTo>
                  <a:pt x="95950" y="107551"/>
                </a:lnTo>
                <a:lnTo>
                  <a:pt x="92269" y="110165"/>
                </a:lnTo>
                <a:lnTo>
                  <a:pt x="86380" y="113651"/>
                </a:lnTo>
                <a:lnTo>
                  <a:pt x="80368" y="116390"/>
                </a:lnTo>
                <a:lnTo>
                  <a:pt x="73865" y="118257"/>
                </a:lnTo>
                <a:lnTo>
                  <a:pt x="67484" y="119377"/>
                </a:lnTo>
                <a:lnTo>
                  <a:pt x="60858" y="120000"/>
                </a:lnTo>
                <a:lnTo>
                  <a:pt x="54233" y="119626"/>
                </a:lnTo>
                <a:lnTo>
                  <a:pt x="49325" y="119004"/>
                </a:lnTo>
                <a:lnTo>
                  <a:pt x="44417" y="118008"/>
                </a:lnTo>
                <a:lnTo>
                  <a:pt x="39631" y="116514"/>
                </a:lnTo>
                <a:lnTo>
                  <a:pt x="34969" y="114522"/>
                </a:lnTo>
                <a:lnTo>
                  <a:pt x="30429" y="112282"/>
                </a:lnTo>
                <a:lnTo>
                  <a:pt x="26012" y="109543"/>
                </a:lnTo>
                <a:lnTo>
                  <a:pt x="21963" y="106307"/>
                </a:lnTo>
                <a:lnTo>
                  <a:pt x="17914" y="102821"/>
                </a:lnTo>
                <a:lnTo>
                  <a:pt x="14601" y="99460"/>
                </a:lnTo>
                <a:lnTo>
                  <a:pt x="11779" y="95850"/>
                </a:lnTo>
                <a:lnTo>
                  <a:pt x="9325" y="92116"/>
                </a:lnTo>
                <a:lnTo>
                  <a:pt x="6993" y="88381"/>
                </a:lnTo>
                <a:lnTo>
                  <a:pt x="5030" y="84398"/>
                </a:lnTo>
                <a:lnTo>
                  <a:pt x="3435" y="80290"/>
                </a:lnTo>
                <a:lnTo>
                  <a:pt x="2085" y="76182"/>
                </a:lnTo>
                <a:lnTo>
                  <a:pt x="981" y="71825"/>
                </a:lnTo>
                <a:lnTo>
                  <a:pt x="0" y="67468"/>
                </a:lnTo>
                <a:lnTo>
                  <a:pt x="1104" y="71576"/>
                </a:lnTo>
                <a:lnTo>
                  <a:pt x="2331" y="75560"/>
                </a:lnTo>
                <a:lnTo>
                  <a:pt x="3926" y="79668"/>
                </a:lnTo>
                <a:lnTo>
                  <a:pt x="5889" y="83402"/>
                </a:lnTo>
                <a:lnTo>
                  <a:pt x="8098" y="87012"/>
                </a:lnTo>
                <a:lnTo>
                  <a:pt x="10552" y="90622"/>
                </a:lnTo>
                <a:lnTo>
                  <a:pt x="13251" y="93983"/>
                </a:lnTo>
                <a:lnTo>
                  <a:pt x="16319" y="97344"/>
                </a:lnTo>
                <a:lnTo>
                  <a:pt x="20122" y="100580"/>
                </a:lnTo>
                <a:lnTo>
                  <a:pt x="24171" y="103692"/>
                </a:lnTo>
                <a:lnTo>
                  <a:pt x="28343" y="106307"/>
                </a:lnTo>
                <a:lnTo>
                  <a:pt x="32760" y="108547"/>
                </a:lnTo>
                <a:lnTo>
                  <a:pt x="37177" y="110414"/>
                </a:lnTo>
                <a:lnTo>
                  <a:pt x="41840" y="111784"/>
                </a:lnTo>
                <a:lnTo>
                  <a:pt x="46503" y="112904"/>
                </a:lnTo>
                <a:lnTo>
                  <a:pt x="51288" y="113402"/>
                </a:lnTo>
                <a:lnTo>
                  <a:pt x="57546" y="113651"/>
                </a:lnTo>
                <a:lnTo>
                  <a:pt x="63926" y="113278"/>
                </a:lnTo>
                <a:lnTo>
                  <a:pt x="70061" y="112033"/>
                </a:lnTo>
                <a:lnTo>
                  <a:pt x="76196" y="110165"/>
                </a:lnTo>
                <a:lnTo>
                  <a:pt x="82085" y="107676"/>
                </a:lnTo>
                <a:lnTo>
                  <a:pt x="87730" y="104439"/>
                </a:lnTo>
                <a:lnTo>
                  <a:pt x="93128" y="100456"/>
                </a:lnTo>
                <a:lnTo>
                  <a:pt x="98036" y="95850"/>
                </a:lnTo>
                <a:lnTo>
                  <a:pt x="101840" y="91493"/>
                </a:lnTo>
                <a:lnTo>
                  <a:pt x="105276" y="86639"/>
                </a:lnTo>
                <a:lnTo>
                  <a:pt x="107975" y="81535"/>
                </a:lnTo>
                <a:lnTo>
                  <a:pt x="110306" y="76307"/>
                </a:lnTo>
                <a:lnTo>
                  <a:pt x="112147" y="70829"/>
                </a:lnTo>
                <a:lnTo>
                  <a:pt x="113374" y="65477"/>
                </a:lnTo>
                <a:lnTo>
                  <a:pt x="114110" y="59751"/>
                </a:lnTo>
                <a:lnTo>
                  <a:pt x="114233" y="54149"/>
                </a:lnTo>
                <a:lnTo>
                  <a:pt x="113987" y="48423"/>
                </a:lnTo>
                <a:lnTo>
                  <a:pt x="113006" y="42946"/>
                </a:lnTo>
                <a:lnTo>
                  <a:pt x="111656" y="37468"/>
                </a:lnTo>
                <a:lnTo>
                  <a:pt x="109693" y="32240"/>
                </a:lnTo>
                <a:lnTo>
                  <a:pt x="107239" y="27012"/>
                </a:lnTo>
                <a:lnTo>
                  <a:pt x="104171" y="22033"/>
                </a:lnTo>
                <a:lnTo>
                  <a:pt x="100736" y="17302"/>
                </a:lnTo>
                <a:lnTo>
                  <a:pt x="96687" y="12946"/>
                </a:lnTo>
                <a:lnTo>
                  <a:pt x="92024" y="8838"/>
                </a:lnTo>
                <a:lnTo>
                  <a:pt x="87116" y="5352"/>
                </a:lnTo>
                <a:lnTo>
                  <a:pt x="81840" y="2365"/>
                </a:lnTo>
                <a:lnTo>
                  <a:pt x="76319" y="0"/>
                </a:lnTo>
                <a:close/>
              </a:path>
            </a:pathLst>
          </a:custGeom>
          <a:solidFill>
            <a:srgbClr val="1B7EA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4" name="Google Shape;221;p26"/>
          <p:cNvSpPr/>
          <p:nvPr/>
        </p:nvSpPr>
        <p:spPr>
          <a:xfrm>
            <a:off x="4667817" y="3415136"/>
            <a:ext cx="1317900" cy="1317900"/>
          </a:xfrm>
          <a:custGeom>
            <a:avLst/>
            <a:gdLst/>
            <a:ahLst/>
            <a:cxnLst/>
            <a:rect l="l" t="t" r="r" b="b"/>
            <a:pathLst>
              <a:path w="120000" h="120000" extrusionOk="0">
                <a:moveTo>
                  <a:pt x="60339" y="4415"/>
                </a:moveTo>
                <a:lnTo>
                  <a:pt x="58754" y="4415"/>
                </a:lnTo>
                <a:lnTo>
                  <a:pt x="55358" y="4754"/>
                </a:lnTo>
                <a:lnTo>
                  <a:pt x="51962" y="5094"/>
                </a:lnTo>
                <a:lnTo>
                  <a:pt x="48679" y="5773"/>
                </a:lnTo>
                <a:lnTo>
                  <a:pt x="45169" y="6452"/>
                </a:lnTo>
                <a:lnTo>
                  <a:pt x="41773" y="7471"/>
                </a:lnTo>
                <a:lnTo>
                  <a:pt x="38377" y="8943"/>
                </a:lnTo>
                <a:lnTo>
                  <a:pt x="35094" y="10415"/>
                </a:lnTo>
                <a:lnTo>
                  <a:pt x="31924" y="12226"/>
                </a:lnTo>
                <a:lnTo>
                  <a:pt x="28754" y="14037"/>
                </a:lnTo>
                <a:lnTo>
                  <a:pt x="25698" y="16188"/>
                </a:lnTo>
                <a:lnTo>
                  <a:pt x="22981" y="18792"/>
                </a:lnTo>
                <a:lnTo>
                  <a:pt x="20150" y="21396"/>
                </a:lnTo>
                <a:lnTo>
                  <a:pt x="16415" y="25584"/>
                </a:lnTo>
                <a:lnTo>
                  <a:pt x="13245" y="30113"/>
                </a:lnTo>
                <a:lnTo>
                  <a:pt x="10415" y="34981"/>
                </a:lnTo>
                <a:lnTo>
                  <a:pt x="8264" y="39849"/>
                </a:lnTo>
                <a:lnTo>
                  <a:pt x="6452" y="45056"/>
                </a:lnTo>
                <a:lnTo>
                  <a:pt x="5320" y="50264"/>
                </a:lnTo>
                <a:lnTo>
                  <a:pt x="4754" y="55584"/>
                </a:lnTo>
                <a:lnTo>
                  <a:pt x="4415" y="60905"/>
                </a:lnTo>
                <a:lnTo>
                  <a:pt x="4867" y="66226"/>
                </a:lnTo>
                <a:lnTo>
                  <a:pt x="5773" y="71547"/>
                </a:lnTo>
                <a:lnTo>
                  <a:pt x="7018" y="76754"/>
                </a:lnTo>
                <a:lnTo>
                  <a:pt x="8943" y="81735"/>
                </a:lnTo>
                <a:lnTo>
                  <a:pt x="11320" y="86716"/>
                </a:lnTo>
                <a:lnTo>
                  <a:pt x="14037" y="91358"/>
                </a:lnTo>
                <a:lnTo>
                  <a:pt x="17547" y="95773"/>
                </a:lnTo>
                <a:lnTo>
                  <a:pt x="21396" y="99962"/>
                </a:lnTo>
                <a:lnTo>
                  <a:pt x="25132" y="103132"/>
                </a:lnTo>
                <a:lnTo>
                  <a:pt x="28867" y="106075"/>
                </a:lnTo>
                <a:lnTo>
                  <a:pt x="32943" y="108566"/>
                </a:lnTo>
                <a:lnTo>
                  <a:pt x="37132" y="110603"/>
                </a:lnTo>
                <a:lnTo>
                  <a:pt x="41433" y="112415"/>
                </a:lnTo>
                <a:lnTo>
                  <a:pt x="45849" y="113773"/>
                </a:lnTo>
                <a:lnTo>
                  <a:pt x="50377" y="114679"/>
                </a:lnTo>
                <a:lnTo>
                  <a:pt x="54905" y="115245"/>
                </a:lnTo>
                <a:lnTo>
                  <a:pt x="61018" y="115584"/>
                </a:lnTo>
                <a:lnTo>
                  <a:pt x="67132" y="115018"/>
                </a:lnTo>
                <a:lnTo>
                  <a:pt x="73018" y="114000"/>
                </a:lnTo>
                <a:lnTo>
                  <a:pt x="79018" y="112301"/>
                </a:lnTo>
                <a:lnTo>
                  <a:pt x="84566" y="109811"/>
                </a:lnTo>
                <a:lnTo>
                  <a:pt x="90000" y="106641"/>
                </a:lnTo>
                <a:lnTo>
                  <a:pt x="93396" y="104264"/>
                </a:lnTo>
                <a:lnTo>
                  <a:pt x="96679" y="101660"/>
                </a:lnTo>
                <a:lnTo>
                  <a:pt x="99849" y="98716"/>
                </a:lnTo>
                <a:lnTo>
                  <a:pt x="103698" y="94415"/>
                </a:lnTo>
                <a:lnTo>
                  <a:pt x="106867" y="89886"/>
                </a:lnTo>
                <a:lnTo>
                  <a:pt x="109584" y="85018"/>
                </a:lnTo>
                <a:lnTo>
                  <a:pt x="111735" y="80150"/>
                </a:lnTo>
                <a:lnTo>
                  <a:pt x="113547" y="74943"/>
                </a:lnTo>
                <a:lnTo>
                  <a:pt x="114679" y="69735"/>
                </a:lnTo>
                <a:lnTo>
                  <a:pt x="115245" y="64415"/>
                </a:lnTo>
                <a:lnTo>
                  <a:pt x="115584" y="59094"/>
                </a:lnTo>
                <a:lnTo>
                  <a:pt x="115132" y="53773"/>
                </a:lnTo>
                <a:lnTo>
                  <a:pt x="114339" y="48452"/>
                </a:lnTo>
                <a:lnTo>
                  <a:pt x="112981" y="43358"/>
                </a:lnTo>
                <a:lnTo>
                  <a:pt x="111169" y="38264"/>
                </a:lnTo>
                <a:lnTo>
                  <a:pt x="108679" y="33396"/>
                </a:lnTo>
                <a:lnTo>
                  <a:pt x="105962" y="28754"/>
                </a:lnTo>
                <a:lnTo>
                  <a:pt x="102566" y="24339"/>
                </a:lnTo>
                <a:lnTo>
                  <a:pt x="98716" y="20150"/>
                </a:lnTo>
                <a:lnTo>
                  <a:pt x="95094" y="16867"/>
                </a:lnTo>
                <a:lnTo>
                  <a:pt x="91132" y="13924"/>
                </a:lnTo>
                <a:lnTo>
                  <a:pt x="87056" y="11547"/>
                </a:lnTo>
                <a:lnTo>
                  <a:pt x="82867" y="9396"/>
                </a:lnTo>
                <a:lnTo>
                  <a:pt x="78566" y="7584"/>
                </a:lnTo>
                <a:lnTo>
                  <a:pt x="74150" y="6226"/>
                </a:lnTo>
                <a:lnTo>
                  <a:pt x="69622" y="5320"/>
                </a:lnTo>
                <a:lnTo>
                  <a:pt x="65094" y="4754"/>
                </a:lnTo>
                <a:lnTo>
                  <a:pt x="63509" y="4641"/>
                </a:lnTo>
                <a:lnTo>
                  <a:pt x="61924" y="4415"/>
                </a:lnTo>
                <a:lnTo>
                  <a:pt x="60339" y="4415"/>
                </a:lnTo>
                <a:close/>
                <a:moveTo>
                  <a:pt x="60113" y="0"/>
                </a:moveTo>
                <a:lnTo>
                  <a:pt x="61924" y="0"/>
                </a:lnTo>
                <a:lnTo>
                  <a:pt x="63735" y="226"/>
                </a:lnTo>
                <a:lnTo>
                  <a:pt x="65433" y="339"/>
                </a:lnTo>
                <a:lnTo>
                  <a:pt x="70415" y="905"/>
                </a:lnTo>
                <a:lnTo>
                  <a:pt x="75283" y="2037"/>
                </a:lnTo>
                <a:lnTo>
                  <a:pt x="80150" y="3509"/>
                </a:lnTo>
                <a:lnTo>
                  <a:pt x="84792" y="5320"/>
                </a:lnTo>
                <a:lnTo>
                  <a:pt x="89207" y="7584"/>
                </a:lnTo>
                <a:lnTo>
                  <a:pt x="93622" y="10301"/>
                </a:lnTo>
                <a:lnTo>
                  <a:pt x="97811" y="13471"/>
                </a:lnTo>
                <a:lnTo>
                  <a:pt x="101773" y="16981"/>
                </a:lnTo>
                <a:lnTo>
                  <a:pt x="105962" y="21396"/>
                </a:lnTo>
                <a:lnTo>
                  <a:pt x="109584" y="26264"/>
                </a:lnTo>
                <a:lnTo>
                  <a:pt x="112641" y="31245"/>
                </a:lnTo>
                <a:lnTo>
                  <a:pt x="115132" y="36566"/>
                </a:lnTo>
                <a:lnTo>
                  <a:pt x="117169" y="42000"/>
                </a:lnTo>
                <a:lnTo>
                  <a:pt x="118641" y="47660"/>
                </a:lnTo>
                <a:lnTo>
                  <a:pt x="119547" y="53320"/>
                </a:lnTo>
                <a:lnTo>
                  <a:pt x="120000" y="58981"/>
                </a:lnTo>
                <a:lnTo>
                  <a:pt x="119773" y="64867"/>
                </a:lnTo>
                <a:lnTo>
                  <a:pt x="118981" y="70528"/>
                </a:lnTo>
                <a:lnTo>
                  <a:pt x="117735" y="76188"/>
                </a:lnTo>
                <a:lnTo>
                  <a:pt x="115924" y="81622"/>
                </a:lnTo>
                <a:lnTo>
                  <a:pt x="113547" y="87056"/>
                </a:lnTo>
                <a:lnTo>
                  <a:pt x="110603" y="92264"/>
                </a:lnTo>
                <a:lnTo>
                  <a:pt x="107094" y="97132"/>
                </a:lnTo>
                <a:lnTo>
                  <a:pt x="103018" y="101773"/>
                </a:lnTo>
                <a:lnTo>
                  <a:pt x="99735" y="104943"/>
                </a:lnTo>
                <a:lnTo>
                  <a:pt x="96226" y="107886"/>
                </a:lnTo>
                <a:lnTo>
                  <a:pt x="92377" y="110490"/>
                </a:lnTo>
                <a:lnTo>
                  <a:pt x="88641" y="112754"/>
                </a:lnTo>
                <a:lnTo>
                  <a:pt x="84566" y="114792"/>
                </a:lnTo>
                <a:lnTo>
                  <a:pt x="80490" y="116490"/>
                </a:lnTo>
                <a:lnTo>
                  <a:pt x="74150" y="118301"/>
                </a:lnTo>
                <a:lnTo>
                  <a:pt x="67698" y="119433"/>
                </a:lnTo>
                <a:lnTo>
                  <a:pt x="61132" y="120000"/>
                </a:lnTo>
                <a:lnTo>
                  <a:pt x="54566" y="119773"/>
                </a:lnTo>
                <a:lnTo>
                  <a:pt x="49584" y="119094"/>
                </a:lnTo>
                <a:lnTo>
                  <a:pt x="44830" y="118075"/>
                </a:lnTo>
                <a:lnTo>
                  <a:pt x="40075" y="116603"/>
                </a:lnTo>
                <a:lnTo>
                  <a:pt x="35320" y="114679"/>
                </a:lnTo>
                <a:lnTo>
                  <a:pt x="30792" y="112415"/>
                </a:lnTo>
                <a:lnTo>
                  <a:pt x="26377" y="109698"/>
                </a:lnTo>
                <a:lnTo>
                  <a:pt x="22188" y="106641"/>
                </a:lnTo>
                <a:lnTo>
                  <a:pt x="18226" y="103132"/>
                </a:lnTo>
                <a:lnTo>
                  <a:pt x="14037" y="98603"/>
                </a:lnTo>
                <a:lnTo>
                  <a:pt x="10415" y="93849"/>
                </a:lnTo>
                <a:lnTo>
                  <a:pt x="7358" y="88754"/>
                </a:lnTo>
                <a:lnTo>
                  <a:pt x="4867" y="83547"/>
                </a:lnTo>
                <a:lnTo>
                  <a:pt x="2830" y="78000"/>
                </a:lnTo>
                <a:lnTo>
                  <a:pt x="1358" y="72452"/>
                </a:lnTo>
                <a:lnTo>
                  <a:pt x="452" y="66679"/>
                </a:lnTo>
                <a:lnTo>
                  <a:pt x="0" y="61018"/>
                </a:lnTo>
                <a:lnTo>
                  <a:pt x="339" y="55245"/>
                </a:lnTo>
                <a:lnTo>
                  <a:pt x="1018" y="49471"/>
                </a:lnTo>
                <a:lnTo>
                  <a:pt x="2264" y="43811"/>
                </a:lnTo>
                <a:lnTo>
                  <a:pt x="4075" y="38377"/>
                </a:lnTo>
                <a:lnTo>
                  <a:pt x="6452" y="32943"/>
                </a:lnTo>
                <a:lnTo>
                  <a:pt x="9396" y="27735"/>
                </a:lnTo>
                <a:lnTo>
                  <a:pt x="12905" y="22981"/>
                </a:lnTo>
                <a:lnTo>
                  <a:pt x="16981" y="18226"/>
                </a:lnTo>
                <a:lnTo>
                  <a:pt x="20037" y="15396"/>
                </a:lnTo>
                <a:lnTo>
                  <a:pt x="23207" y="12679"/>
                </a:lnTo>
                <a:lnTo>
                  <a:pt x="26490" y="10301"/>
                </a:lnTo>
                <a:lnTo>
                  <a:pt x="30000" y="8150"/>
                </a:lnTo>
                <a:lnTo>
                  <a:pt x="33622" y="6226"/>
                </a:lnTo>
                <a:lnTo>
                  <a:pt x="37132" y="4641"/>
                </a:lnTo>
                <a:lnTo>
                  <a:pt x="40867" y="3169"/>
                </a:lnTo>
                <a:lnTo>
                  <a:pt x="44716" y="2037"/>
                </a:lnTo>
                <a:lnTo>
                  <a:pt x="48000" y="1358"/>
                </a:lnTo>
                <a:lnTo>
                  <a:pt x="51396" y="679"/>
                </a:lnTo>
                <a:lnTo>
                  <a:pt x="54792" y="339"/>
                </a:lnTo>
                <a:lnTo>
                  <a:pt x="58188" y="0"/>
                </a:lnTo>
                <a:lnTo>
                  <a:pt x="60113" y="0"/>
                </a:lnTo>
                <a:close/>
              </a:path>
            </a:pathLst>
          </a:custGeom>
          <a:solidFill>
            <a:srgbClr val="7ACBE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5" name="Google Shape;222;p26"/>
          <p:cNvSpPr/>
          <p:nvPr/>
        </p:nvSpPr>
        <p:spPr>
          <a:xfrm>
            <a:off x="6026645" y="1345842"/>
            <a:ext cx="1114500" cy="1232400"/>
          </a:xfrm>
          <a:custGeom>
            <a:avLst/>
            <a:gdLst/>
            <a:ahLst/>
            <a:cxnLst/>
            <a:rect l="l" t="t" r="r" b="b"/>
            <a:pathLst>
              <a:path w="120000" h="120000" extrusionOk="0">
                <a:moveTo>
                  <a:pt x="52837" y="0"/>
                </a:moveTo>
                <a:lnTo>
                  <a:pt x="59864" y="366"/>
                </a:lnTo>
                <a:lnTo>
                  <a:pt x="65270" y="855"/>
                </a:lnTo>
                <a:lnTo>
                  <a:pt x="70810" y="1955"/>
                </a:lnTo>
                <a:lnTo>
                  <a:pt x="76081" y="3421"/>
                </a:lnTo>
                <a:lnTo>
                  <a:pt x="81216" y="5376"/>
                </a:lnTo>
                <a:lnTo>
                  <a:pt x="86081" y="7576"/>
                </a:lnTo>
                <a:lnTo>
                  <a:pt x="90945" y="10264"/>
                </a:lnTo>
                <a:lnTo>
                  <a:pt x="95540" y="13441"/>
                </a:lnTo>
                <a:lnTo>
                  <a:pt x="99864" y="16863"/>
                </a:lnTo>
                <a:lnTo>
                  <a:pt x="104594" y="21384"/>
                </a:lnTo>
                <a:lnTo>
                  <a:pt x="108513" y="26150"/>
                </a:lnTo>
                <a:lnTo>
                  <a:pt x="112027" y="31160"/>
                </a:lnTo>
                <a:lnTo>
                  <a:pt x="114729" y="36537"/>
                </a:lnTo>
                <a:lnTo>
                  <a:pt x="116891" y="41914"/>
                </a:lnTo>
                <a:lnTo>
                  <a:pt x="118648" y="47535"/>
                </a:lnTo>
                <a:lnTo>
                  <a:pt x="119459" y="53156"/>
                </a:lnTo>
                <a:lnTo>
                  <a:pt x="120000" y="58900"/>
                </a:lnTo>
                <a:lnTo>
                  <a:pt x="119864" y="64643"/>
                </a:lnTo>
                <a:lnTo>
                  <a:pt x="118918" y="70386"/>
                </a:lnTo>
                <a:lnTo>
                  <a:pt x="117567" y="76008"/>
                </a:lnTo>
                <a:lnTo>
                  <a:pt x="115540" y="81629"/>
                </a:lnTo>
                <a:lnTo>
                  <a:pt x="112837" y="86883"/>
                </a:lnTo>
                <a:lnTo>
                  <a:pt x="109729" y="92138"/>
                </a:lnTo>
                <a:lnTo>
                  <a:pt x="105810" y="96904"/>
                </a:lnTo>
                <a:lnTo>
                  <a:pt x="101351" y="101547"/>
                </a:lnTo>
                <a:lnTo>
                  <a:pt x="98108" y="104358"/>
                </a:lnTo>
                <a:lnTo>
                  <a:pt x="94594" y="107046"/>
                </a:lnTo>
                <a:lnTo>
                  <a:pt x="90945" y="109368"/>
                </a:lnTo>
                <a:lnTo>
                  <a:pt x="87162" y="111568"/>
                </a:lnTo>
                <a:lnTo>
                  <a:pt x="83243" y="113523"/>
                </a:lnTo>
                <a:lnTo>
                  <a:pt x="79189" y="115112"/>
                </a:lnTo>
                <a:lnTo>
                  <a:pt x="75135" y="116578"/>
                </a:lnTo>
                <a:lnTo>
                  <a:pt x="71081" y="117678"/>
                </a:lnTo>
                <a:lnTo>
                  <a:pt x="67567" y="118411"/>
                </a:lnTo>
                <a:lnTo>
                  <a:pt x="67297" y="118533"/>
                </a:lnTo>
                <a:lnTo>
                  <a:pt x="67162" y="118533"/>
                </a:lnTo>
                <a:lnTo>
                  <a:pt x="61486" y="120000"/>
                </a:lnTo>
                <a:lnTo>
                  <a:pt x="65405" y="118900"/>
                </a:lnTo>
                <a:lnTo>
                  <a:pt x="69324" y="117433"/>
                </a:lnTo>
                <a:lnTo>
                  <a:pt x="73378" y="115967"/>
                </a:lnTo>
                <a:lnTo>
                  <a:pt x="77027" y="114012"/>
                </a:lnTo>
                <a:lnTo>
                  <a:pt x="80675" y="112057"/>
                </a:lnTo>
                <a:lnTo>
                  <a:pt x="84189" y="109735"/>
                </a:lnTo>
                <a:lnTo>
                  <a:pt x="87567" y="107291"/>
                </a:lnTo>
                <a:lnTo>
                  <a:pt x="90675" y="104358"/>
                </a:lnTo>
                <a:lnTo>
                  <a:pt x="95000" y="99959"/>
                </a:lnTo>
                <a:lnTo>
                  <a:pt x="98648" y="95315"/>
                </a:lnTo>
                <a:lnTo>
                  <a:pt x="101891" y="90305"/>
                </a:lnTo>
                <a:lnTo>
                  <a:pt x="104324" y="85295"/>
                </a:lnTo>
                <a:lnTo>
                  <a:pt x="106216" y="79918"/>
                </a:lnTo>
                <a:lnTo>
                  <a:pt x="107567" y="74663"/>
                </a:lnTo>
                <a:lnTo>
                  <a:pt x="108378" y="69042"/>
                </a:lnTo>
                <a:lnTo>
                  <a:pt x="108513" y="63543"/>
                </a:lnTo>
                <a:lnTo>
                  <a:pt x="108243" y="58044"/>
                </a:lnTo>
                <a:lnTo>
                  <a:pt x="107162" y="52668"/>
                </a:lnTo>
                <a:lnTo>
                  <a:pt x="105675" y="47291"/>
                </a:lnTo>
                <a:lnTo>
                  <a:pt x="103513" y="41914"/>
                </a:lnTo>
                <a:lnTo>
                  <a:pt x="100810" y="36904"/>
                </a:lnTo>
                <a:lnTo>
                  <a:pt x="97567" y="32138"/>
                </a:lnTo>
                <a:lnTo>
                  <a:pt x="93648" y="27494"/>
                </a:lnTo>
                <a:lnTo>
                  <a:pt x="89324" y="23095"/>
                </a:lnTo>
                <a:lnTo>
                  <a:pt x="85135" y="19796"/>
                </a:lnTo>
                <a:lnTo>
                  <a:pt x="80675" y="16863"/>
                </a:lnTo>
                <a:lnTo>
                  <a:pt x="76081" y="14297"/>
                </a:lnTo>
                <a:lnTo>
                  <a:pt x="71216" y="12097"/>
                </a:lnTo>
                <a:lnTo>
                  <a:pt x="66351" y="10264"/>
                </a:lnTo>
                <a:lnTo>
                  <a:pt x="61216" y="8920"/>
                </a:lnTo>
                <a:lnTo>
                  <a:pt x="56081" y="7820"/>
                </a:lnTo>
                <a:lnTo>
                  <a:pt x="50810" y="7087"/>
                </a:lnTo>
                <a:lnTo>
                  <a:pt x="44054" y="6965"/>
                </a:lnTo>
                <a:lnTo>
                  <a:pt x="37162" y="7454"/>
                </a:lnTo>
                <a:lnTo>
                  <a:pt x="30405" y="8553"/>
                </a:lnTo>
                <a:lnTo>
                  <a:pt x="23918" y="10264"/>
                </a:lnTo>
                <a:lnTo>
                  <a:pt x="17432" y="12586"/>
                </a:lnTo>
                <a:lnTo>
                  <a:pt x="11351" y="15763"/>
                </a:lnTo>
                <a:lnTo>
                  <a:pt x="5540" y="19429"/>
                </a:lnTo>
                <a:lnTo>
                  <a:pt x="0" y="23828"/>
                </a:lnTo>
                <a:lnTo>
                  <a:pt x="7027" y="17474"/>
                </a:lnTo>
                <a:lnTo>
                  <a:pt x="10810" y="14419"/>
                </a:lnTo>
                <a:lnTo>
                  <a:pt x="14729" y="11486"/>
                </a:lnTo>
                <a:lnTo>
                  <a:pt x="18783" y="9042"/>
                </a:lnTo>
                <a:lnTo>
                  <a:pt x="25135" y="5865"/>
                </a:lnTo>
                <a:lnTo>
                  <a:pt x="31756" y="3299"/>
                </a:lnTo>
                <a:lnTo>
                  <a:pt x="38783" y="1588"/>
                </a:lnTo>
                <a:lnTo>
                  <a:pt x="45675" y="488"/>
                </a:lnTo>
                <a:lnTo>
                  <a:pt x="52837" y="0"/>
                </a:lnTo>
                <a:close/>
              </a:path>
            </a:pathLst>
          </a:custGeom>
          <a:solidFill>
            <a:srgbClr val="FF98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6" name="Google Shape;223;p26"/>
          <p:cNvSpPr/>
          <p:nvPr/>
        </p:nvSpPr>
        <p:spPr>
          <a:xfrm>
            <a:off x="5867860" y="1305771"/>
            <a:ext cx="1313400" cy="1314300"/>
          </a:xfrm>
          <a:custGeom>
            <a:avLst/>
            <a:gdLst/>
            <a:ahLst/>
            <a:cxnLst/>
            <a:rect l="l" t="t" r="r" b="b"/>
            <a:pathLst>
              <a:path w="120000" h="120000" extrusionOk="0">
                <a:moveTo>
                  <a:pt x="58863" y="4427"/>
                </a:moveTo>
                <a:lnTo>
                  <a:pt x="52954" y="4881"/>
                </a:lnTo>
                <a:lnTo>
                  <a:pt x="46818" y="6017"/>
                </a:lnTo>
                <a:lnTo>
                  <a:pt x="41022" y="7606"/>
                </a:lnTo>
                <a:lnTo>
                  <a:pt x="35454" y="9990"/>
                </a:lnTo>
                <a:lnTo>
                  <a:pt x="30000" y="13169"/>
                </a:lnTo>
                <a:lnTo>
                  <a:pt x="26477" y="15553"/>
                </a:lnTo>
                <a:lnTo>
                  <a:pt x="23181" y="18278"/>
                </a:lnTo>
                <a:lnTo>
                  <a:pt x="20000" y="21229"/>
                </a:lnTo>
                <a:lnTo>
                  <a:pt x="16704" y="24862"/>
                </a:lnTo>
                <a:lnTo>
                  <a:pt x="13863" y="28836"/>
                </a:lnTo>
                <a:lnTo>
                  <a:pt x="11363" y="32923"/>
                </a:lnTo>
                <a:lnTo>
                  <a:pt x="9204" y="37123"/>
                </a:lnTo>
                <a:lnTo>
                  <a:pt x="7500" y="41438"/>
                </a:lnTo>
                <a:lnTo>
                  <a:pt x="6250" y="45865"/>
                </a:lnTo>
                <a:lnTo>
                  <a:pt x="5227" y="50406"/>
                </a:lnTo>
                <a:lnTo>
                  <a:pt x="4545" y="54947"/>
                </a:lnTo>
                <a:lnTo>
                  <a:pt x="4431" y="59602"/>
                </a:lnTo>
                <a:lnTo>
                  <a:pt x="4545" y="64257"/>
                </a:lnTo>
                <a:lnTo>
                  <a:pt x="5113" y="68798"/>
                </a:lnTo>
                <a:lnTo>
                  <a:pt x="5909" y="73339"/>
                </a:lnTo>
                <a:lnTo>
                  <a:pt x="6931" y="76631"/>
                </a:lnTo>
                <a:lnTo>
                  <a:pt x="8068" y="79924"/>
                </a:lnTo>
                <a:lnTo>
                  <a:pt x="9431" y="83103"/>
                </a:lnTo>
                <a:lnTo>
                  <a:pt x="10909" y="86281"/>
                </a:lnTo>
                <a:lnTo>
                  <a:pt x="13068" y="89801"/>
                </a:lnTo>
                <a:lnTo>
                  <a:pt x="15454" y="93434"/>
                </a:lnTo>
                <a:lnTo>
                  <a:pt x="18295" y="96726"/>
                </a:lnTo>
                <a:lnTo>
                  <a:pt x="21363" y="99905"/>
                </a:lnTo>
                <a:lnTo>
                  <a:pt x="25000" y="103197"/>
                </a:lnTo>
                <a:lnTo>
                  <a:pt x="28863" y="106035"/>
                </a:lnTo>
                <a:lnTo>
                  <a:pt x="32840" y="108533"/>
                </a:lnTo>
                <a:lnTo>
                  <a:pt x="37045" y="110690"/>
                </a:lnTo>
                <a:lnTo>
                  <a:pt x="41363" y="112393"/>
                </a:lnTo>
                <a:lnTo>
                  <a:pt x="45795" y="113869"/>
                </a:lnTo>
                <a:lnTo>
                  <a:pt x="50454" y="114664"/>
                </a:lnTo>
                <a:lnTo>
                  <a:pt x="55000" y="115345"/>
                </a:lnTo>
                <a:lnTo>
                  <a:pt x="61022" y="115572"/>
                </a:lnTo>
                <a:lnTo>
                  <a:pt x="67045" y="115118"/>
                </a:lnTo>
                <a:lnTo>
                  <a:pt x="73181" y="114096"/>
                </a:lnTo>
                <a:lnTo>
                  <a:pt x="78977" y="112280"/>
                </a:lnTo>
                <a:lnTo>
                  <a:pt x="84545" y="109895"/>
                </a:lnTo>
                <a:lnTo>
                  <a:pt x="90000" y="106830"/>
                </a:lnTo>
                <a:lnTo>
                  <a:pt x="93409" y="104446"/>
                </a:lnTo>
                <a:lnTo>
                  <a:pt x="96704" y="101721"/>
                </a:lnTo>
                <a:lnTo>
                  <a:pt x="99886" y="98770"/>
                </a:lnTo>
                <a:lnTo>
                  <a:pt x="103636" y="94456"/>
                </a:lnTo>
                <a:lnTo>
                  <a:pt x="106931" y="90028"/>
                </a:lnTo>
                <a:lnTo>
                  <a:pt x="109545" y="85146"/>
                </a:lnTo>
                <a:lnTo>
                  <a:pt x="111818" y="80264"/>
                </a:lnTo>
                <a:lnTo>
                  <a:pt x="113522" y="75042"/>
                </a:lnTo>
                <a:lnTo>
                  <a:pt x="114659" y="69820"/>
                </a:lnTo>
                <a:lnTo>
                  <a:pt x="115454" y="64484"/>
                </a:lnTo>
                <a:lnTo>
                  <a:pt x="115568" y="59148"/>
                </a:lnTo>
                <a:lnTo>
                  <a:pt x="115113" y="53812"/>
                </a:lnTo>
                <a:lnTo>
                  <a:pt x="114431" y="48590"/>
                </a:lnTo>
                <a:lnTo>
                  <a:pt x="112954" y="43368"/>
                </a:lnTo>
                <a:lnTo>
                  <a:pt x="111136" y="38372"/>
                </a:lnTo>
                <a:lnTo>
                  <a:pt x="108863" y="33377"/>
                </a:lnTo>
                <a:lnTo>
                  <a:pt x="105909" y="28722"/>
                </a:lnTo>
                <a:lnTo>
                  <a:pt x="102613" y="24295"/>
                </a:lnTo>
                <a:lnTo>
                  <a:pt x="98636" y="20094"/>
                </a:lnTo>
                <a:lnTo>
                  <a:pt x="95000" y="16915"/>
                </a:lnTo>
                <a:lnTo>
                  <a:pt x="91136" y="13964"/>
                </a:lnTo>
                <a:lnTo>
                  <a:pt x="87045" y="11466"/>
                </a:lnTo>
                <a:lnTo>
                  <a:pt x="82954" y="9422"/>
                </a:lnTo>
                <a:lnTo>
                  <a:pt x="78636" y="7606"/>
                </a:lnTo>
                <a:lnTo>
                  <a:pt x="74204" y="6244"/>
                </a:lnTo>
                <a:lnTo>
                  <a:pt x="69545" y="5222"/>
                </a:lnTo>
                <a:lnTo>
                  <a:pt x="65000" y="4768"/>
                </a:lnTo>
                <a:lnTo>
                  <a:pt x="58863" y="4427"/>
                </a:lnTo>
                <a:close/>
                <a:moveTo>
                  <a:pt x="58863" y="0"/>
                </a:moveTo>
                <a:lnTo>
                  <a:pt x="65340" y="227"/>
                </a:lnTo>
                <a:lnTo>
                  <a:pt x="70340" y="908"/>
                </a:lnTo>
                <a:lnTo>
                  <a:pt x="75340" y="1929"/>
                </a:lnTo>
                <a:lnTo>
                  <a:pt x="80000" y="3405"/>
                </a:lnTo>
                <a:lnTo>
                  <a:pt x="84659" y="5335"/>
                </a:lnTo>
                <a:lnTo>
                  <a:pt x="89204" y="7606"/>
                </a:lnTo>
                <a:lnTo>
                  <a:pt x="93522" y="10331"/>
                </a:lnTo>
                <a:lnTo>
                  <a:pt x="97727" y="13509"/>
                </a:lnTo>
                <a:lnTo>
                  <a:pt x="101818" y="16915"/>
                </a:lnTo>
                <a:lnTo>
                  <a:pt x="105909" y="21456"/>
                </a:lnTo>
                <a:lnTo>
                  <a:pt x="109545" y="26338"/>
                </a:lnTo>
                <a:lnTo>
                  <a:pt x="112613" y="31333"/>
                </a:lnTo>
                <a:lnTo>
                  <a:pt x="115340" y="36556"/>
                </a:lnTo>
                <a:lnTo>
                  <a:pt x="117159" y="42005"/>
                </a:lnTo>
                <a:lnTo>
                  <a:pt x="118750" y="47682"/>
                </a:lnTo>
                <a:lnTo>
                  <a:pt x="119659" y="53358"/>
                </a:lnTo>
                <a:lnTo>
                  <a:pt x="120000" y="59148"/>
                </a:lnTo>
                <a:lnTo>
                  <a:pt x="119772" y="64824"/>
                </a:lnTo>
                <a:lnTo>
                  <a:pt x="119090" y="70614"/>
                </a:lnTo>
                <a:lnTo>
                  <a:pt x="117840" y="76291"/>
                </a:lnTo>
                <a:lnTo>
                  <a:pt x="115909" y="81740"/>
                </a:lnTo>
                <a:lnTo>
                  <a:pt x="113522" y="87190"/>
                </a:lnTo>
                <a:lnTo>
                  <a:pt x="110568" y="92298"/>
                </a:lnTo>
                <a:lnTo>
                  <a:pt x="107159" y="97180"/>
                </a:lnTo>
                <a:lnTo>
                  <a:pt x="103068" y="101721"/>
                </a:lnTo>
                <a:lnTo>
                  <a:pt x="99772" y="105127"/>
                </a:lnTo>
                <a:lnTo>
                  <a:pt x="96136" y="107965"/>
                </a:lnTo>
                <a:lnTo>
                  <a:pt x="92386" y="110577"/>
                </a:lnTo>
                <a:lnTo>
                  <a:pt x="88636" y="112847"/>
                </a:lnTo>
                <a:lnTo>
                  <a:pt x="84545" y="114891"/>
                </a:lnTo>
                <a:lnTo>
                  <a:pt x="80454" y="116480"/>
                </a:lnTo>
                <a:lnTo>
                  <a:pt x="74204" y="118410"/>
                </a:lnTo>
                <a:lnTo>
                  <a:pt x="67727" y="119545"/>
                </a:lnTo>
                <a:lnTo>
                  <a:pt x="61022" y="120000"/>
                </a:lnTo>
                <a:lnTo>
                  <a:pt x="54431" y="119772"/>
                </a:lnTo>
                <a:lnTo>
                  <a:pt x="49659" y="119205"/>
                </a:lnTo>
                <a:lnTo>
                  <a:pt x="44659" y="118070"/>
                </a:lnTo>
                <a:lnTo>
                  <a:pt x="39886" y="116594"/>
                </a:lnTo>
                <a:lnTo>
                  <a:pt x="35340" y="114664"/>
                </a:lnTo>
                <a:lnTo>
                  <a:pt x="30681" y="112393"/>
                </a:lnTo>
                <a:lnTo>
                  <a:pt x="26250" y="109782"/>
                </a:lnTo>
                <a:lnTo>
                  <a:pt x="22045" y="106603"/>
                </a:lnTo>
                <a:lnTo>
                  <a:pt x="18181" y="103197"/>
                </a:lnTo>
                <a:lnTo>
                  <a:pt x="14886" y="99451"/>
                </a:lnTo>
                <a:lnTo>
                  <a:pt x="11818" y="95818"/>
                </a:lnTo>
                <a:lnTo>
                  <a:pt x="9090" y="91844"/>
                </a:lnTo>
                <a:lnTo>
                  <a:pt x="6704" y="87644"/>
                </a:lnTo>
                <a:lnTo>
                  <a:pt x="5227" y="84692"/>
                </a:lnTo>
                <a:lnTo>
                  <a:pt x="3863" y="81400"/>
                </a:lnTo>
                <a:lnTo>
                  <a:pt x="2727" y="78221"/>
                </a:lnTo>
                <a:lnTo>
                  <a:pt x="1704" y="74929"/>
                </a:lnTo>
                <a:lnTo>
                  <a:pt x="795" y="69933"/>
                </a:lnTo>
                <a:lnTo>
                  <a:pt x="113" y="64824"/>
                </a:lnTo>
                <a:lnTo>
                  <a:pt x="0" y="59943"/>
                </a:lnTo>
                <a:lnTo>
                  <a:pt x="113" y="54834"/>
                </a:lnTo>
                <a:lnTo>
                  <a:pt x="795" y="49839"/>
                </a:lnTo>
                <a:lnTo>
                  <a:pt x="1704" y="44957"/>
                </a:lnTo>
                <a:lnTo>
                  <a:pt x="3295" y="40075"/>
                </a:lnTo>
                <a:lnTo>
                  <a:pt x="5227" y="35421"/>
                </a:lnTo>
                <a:lnTo>
                  <a:pt x="7500" y="30879"/>
                </a:lnTo>
                <a:lnTo>
                  <a:pt x="10113" y="26452"/>
                </a:lnTo>
                <a:lnTo>
                  <a:pt x="13295" y="22138"/>
                </a:lnTo>
                <a:lnTo>
                  <a:pt x="16818" y="18164"/>
                </a:lnTo>
                <a:lnTo>
                  <a:pt x="20227" y="14985"/>
                </a:lnTo>
                <a:lnTo>
                  <a:pt x="23863" y="12034"/>
                </a:lnTo>
                <a:lnTo>
                  <a:pt x="27500" y="9422"/>
                </a:lnTo>
                <a:lnTo>
                  <a:pt x="31363" y="7152"/>
                </a:lnTo>
                <a:lnTo>
                  <a:pt x="35454" y="5222"/>
                </a:lnTo>
                <a:lnTo>
                  <a:pt x="39431" y="3519"/>
                </a:lnTo>
                <a:lnTo>
                  <a:pt x="45795" y="1702"/>
                </a:lnTo>
                <a:lnTo>
                  <a:pt x="52272" y="454"/>
                </a:lnTo>
                <a:lnTo>
                  <a:pt x="58863" y="0"/>
                </a:lnTo>
                <a:close/>
              </a:path>
            </a:pathLst>
          </a:custGeom>
          <a:solidFill>
            <a:srgbClr val="FFC10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7" name="Google Shape;224;p26"/>
          <p:cNvSpPr/>
          <p:nvPr/>
        </p:nvSpPr>
        <p:spPr>
          <a:xfrm>
            <a:off x="5829309" y="1499632"/>
            <a:ext cx="854700" cy="1136400"/>
          </a:xfrm>
          <a:custGeom>
            <a:avLst/>
            <a:gdLst/>
            <a:ahLst/>
            <a:cxnLst/>
            <a:rect l="l" t="t" r="r" b="b"/>
            <a:pathLst>
              <a:path w="120000" h="120000" extrusionOk="0">
                <a:moveTo>
                  <a:pt x="33133" y="0"/>
                </a:moveTo>
                <a:lnTo>
                  <a:pt x="27811" y="4595"/>
                </a:lnTo>
                <a:lnTo>
                  <a:pt x="23004" y="9584"/>
                </a:lnTo>
                <a:lnTo>
                  <a:pt x="19055" y="14704"/>
                </a:lnTo>
                <a:lnTo>
                  <a:pt x="15622" y="19956"/>
                </a:lnTo>
                <a:lnTo>
                  <a:pt x="12703" y="25339"/>
                </a:lnTo>
                <a:lnTo>
                  <a:pt x="10300" y="30984"/>
                </a:lnTo>
                <a:lnTo>
                  <a:pt x="8927" y="36630"/>
                </a:lnTo>
                <a:lnTo>
                  <a:pt x="7896" y="42407"/>
                </a:lnTo>
                <a:lnTo>
                  <a:pt x="7725" y="48315"/>
                </a:lnTo>
                <a:lnTo>
                  <a:pt x="7896" y="53960"/>
                </a:lnTo>
                <a:lnTo>
                  <a:pt x="8927" y="59868"/>
                </a:lnTo>
                <a:lnTo>
                  <a:pt x="10300" y="65645"/>
                </a:lnTo>
                <a:lnTo>
                  <a:pt x="11845" y="69452"/>
                </a:lnTo>
                <a:lnTo>
                  <a:pt x="13562" y="73129"/>
                </a:lnTo>
                <a:lnTo>
                  <a:pt x="15622" y="76936"/>
                </a:lnTo>
                <a:lnTo>
                  <a:pt x="17854" y="80350"/>
                </a:lnTo>
                <a:lnTo>
                  <a:pt x="21459" y="85207"/>
                </a:lnTo>
                <a:lnTo>
                  <a:pt x="25579" y="89803"/>
                </a:lnTo>
                <a:lnTo>
                  <a:pt x="30214" y="94004"/>
                </a:lnTo>
                <a:lnTo>
                  <a:pt x="35193" y="98336"/>
                </a:lnTo>
                <a:lnTo>
                  <a:pt x="41030" y="102275"/>
                </a:lnTo>
                <a:lnTo>
                  <a:pt x="47381" y="105951"/>
                </a:lnTo>
                <a:lnTo>
                  <a:pt x="54077" y="108971"/>
                </a:lnTo>
                <a:lnTo>
                  <a:pt x="61115" y="111597"/>
                </a:lnTo>
                <a:lnTo>
                  <a:pt x="67982" y="113829"/>
                </a:lnTo>
                <a:lnTo>
                  <a:pt x="75193" y="115536"/>
                </a:lnTo>
                <a:lnTo>
                  <a:pt x="82746" y="116849"/>
                </a:lnTo>
                <a:lnTo>
                  <a:pt x="89957" y="117505"/>
                </a:lnTo>
                <a:lnTo>
                  <a:pt x="97510" y="117768"/>
                </a:lnTo>
                <a:lnTo>
                  <a:pt x="104892" y="117636"/>
                </a:lnTo>
                <a:lnTo>
                  <a:pt x="112446" y="116980"/>
                </a:lnTo>
                <a:lnTo>
                  <a:pt x="119999" y="115929"/>
                </a:lnTo>
                <a:lnTo>
                  <a:pt x="107811" y="118161"/>
                </a:lnTo>
                <a:lnTo>
                  <a:pt x="100772" y="119080"/>
                </a:lnTo>
                <a:lnTo>
                  <a:pt x="93733" y="119737"/>
                </a:lnTo>
                <a:lnTo>
                  <a:pt x="86351" y="120000"/>
                </a:lnTo>
                <a:lnTo>
                  <a:pt x="79313" y="119737"/>
                </a:lnTo>
                <a:lnTo>
                  <a:pt x="72103" y="118949"/>
                </a:lnTo>
                <a:lnTo>
                  <a:pt x="65064" y="117768"/>
                </a:lnTo>
                <a:lnTo>
                  <a:pt x="58197" y="116192"/>
                </a:lnTo>
                <a:lnTo>
                  <a:pt x="51330" y="113960"/>
                </a:lnTo>
                <a:lnTo>
                  <a:pt x="44806" y="111466"/>
                </a:lnTo>
                <a:lnTo>
                  <a:pt x="38454" y="108577"/>
                </a:lnTo>
                <a:lnTo>
                  <a:pt x="32274" y="105032"/>
                </a:lnTo>
                <a:lnTo>
                  <a:pt x="26437" y="101225"/>
                </a:lnTo>
                <a:lnTo>
                  <a:pt x="21630" y="97286"/>
                </a:lnTo>
                <a:lnTo>
                  <a:pt x="17339" y="93085"/>
                </a:lnTo>
                <a:lnTo>
                  <a:pt x="13218" y="88621"/>
                </a:lnTo>
                <a:lnTo>
                  <a:pt x="9957" y="84026"/>
                </a:lnTo>
                <a:lnTo>
                  <a:pt x="7725" y="80612"/>
                </a:lnTo>
                <a:lnTo>
                  <a:pt x="5836" y="77067"/>
                </a:lnTo>
                <a:lnTo>
                  <a:pt x="4120" y="73522"/>
                </a:lnTo>
                <a:lnTo>
                  <a:pt x="2746" y="69846"/>
                </a:lnTo>
                <a:lnTo>
                  <a:pt x="1373" y="64332"/>
                </a:lnTo>
                <a:lnTo>
                  <a:pt x="343" y="58687"/>
                </a:lnTo>
                <a:lnTo>
                  <a:pt x="0" y="53304"/>
                </a:lnTo>
                <a:lnTo>
                  <a:pt x="343" y="47658"/>
                </a:lnTo>
                <a:lnTo>
                  <a:pt x="1373" y="42144"/>
                </a:lnTo>
                <a:lnTo>
                  <a:pt x="2918" y="36630"/>
                </a:lnTo>
                <a:lnTo>
                  <a:pt x="4978" y="31247"/>
                </a:lnTo>
                <a:lnTo>
                  <a:pt x="7725" y="25995"/>
                </a:lnTo>
                <a:lnTo>
                  <a:pt x="10987" y="20875"/>
                </a:lnTo>
                <a:lnTo>
                  <a:pt x="14935" y="16017"/>
                </a:lnTo>
                <a:lnTo>
                  <a:pt x="19399" y="11291"/>
                </a:lnTo>
                <a:lnTo>
                  <a:pt x="24549" y="6958"/>
                </a:lnTo>
                <a:lnTo>
                  <a:pt x="33133" y="0"/>
                </a:lnTo>
                <a:close/>
              </a:path>
            </a:pathLst>
          </a:custGeom>
          <a:solidFill>
            <a:srgbClr val="FF98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8" name="Google Shape;225;p26"/>
          <p:cNvSpPr/>
          <p:nvPr/>
        </p:nvSpPr>
        <p:spPr>
          <a:xfrm>
            <a:off x="5695003" y="2257376"/>
            <a:ext cx="246300" cy="103500"/>
          </a:xfrm>
          <a:custGeom>
            <a:avLst/>
            <a:gdLst/>
            <a:ahLst/>
            <a:cxnLst/>
            <a:rect l="l" t="t" r="r" b="b"/>
            <a:pathLst>
              <a:path w="120000" h="120000" extrusionOk="0">
                <a:moveTo>
                  <a:pt x="119999" y="0"/>
                </a:moveTo>
                <a:lnTo>
                  <a:pt x="92121" y="40481"/>
                </a:lnTo>
                <a:lnTo>
                  <a:pt x="0" y="119999"/>
                </a:lnTo>
                <a:lnTo>
                  <a:pt x="24242" y="82409"/>
                </a:lnTo>
                <a:lnTo>
                  <a:pt x="119999" y="0"/>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79" name="Google Shape;226;p26"/>
          <p:cNvSpPr/>
          <p:nvPr/>
        </p:nvSpPr>
        <p:spPr>
          <a:xfrm>
            <a:off x="5680081" y="2118097"/>
            <a:ext cx="261000" cy="210000"/>
          </a:xfrm>
          <a:custGeom>
            <a:avLst/>
            <a:gdLst/>
            <a:ahLst/>
            <a:cxnLst/>
            <a:rect l="l" t="t" r="r" b="b"/>
            <a:pathLst>
              <a:path w="120000" h="120000" extrusionOk="0">
                <a:moveTo>
                  <a:pt x="94857" y="0"/>
                </a:moveTo>
                <a:lnTo>
                  <a:pt x="100000" y="20591"/>
                </a:lnTo>
                <a:lnTo>
                  <a:pt x="105714" y="40473"/>
                </a:lnTo>
                <a:lnTo>
                  <a:pt x="112571" y="61065"/>
                </a:lnTo>
                <a:lnTo>
                  <a:pt x="120000" y="79526"/>
                </a:lnTo>
                <a:lnTo>
                  <a:pt x="29714" y="120000"/>
                </a:lnTo>
                <a:lnTo>
                  <a:pt x="24000" y="99408"/>
                </a:lnTo>
                <a:lnTo>
                  <a:pt x="17142" y="79526"/>
                </a:lnTo>
                <a:lnTo>
                  <a:pt x="9142" y="61065"/>
                </a:lnTo>
                <a:lnTo>
                  <a:pt x="0" y="41893"/>
                </a:lnTo>
                <a:lnTo>
                  <a:pt x="94857"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80" name="Google Shape;227;p26"/>
          <p:cNvSpPr/>
          <p:nvPr/>
        </p:nvSpPr>
        <p:spPr>
          <a:xfrm>
            <a:off x="5105553" y="3197513"/>
            <a:ext cx="53700" cy="239700"/>
          </a:xfrm>
          <a:custGeom>
            <a:avLst/>
            <a:gdLst/>
            <a:ahLst/>
            <a:cxnLst/>
            <a:rect l="l" t="t" r="r" b="b"/>
            <a:pathLst>
              <a:path w="120000" h="120000" extrusionOk="0">
                <a:moveTo>
                  <a:pt x="0" y="0"/>
                </a:moveTo>
                <a:lnTo>
                  <a:pt x="58604" y="1243"/>
                </a:lnTo>
                <a:lnTo>
                  <a:pt x="120000" y="120000"/>
                </a:lnTo>
                <a:lnTo>
                  <a:pt x="61395" y="113782"/>
                </a:lnTo>
                <a:lnTo>
                  <a:pt x="0" y="0"/>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81" name="Google Shape;228;p26"/>
          <p:cNvSpPr/>
          <p:nvPr/>
        </p:nvSpPr>
        <p:spPr>
          <a:xfrm>
            <a:off x="5131667" y="3181346"/>
            <a:ext cx="175500" cy="256200"/>
          </a:xfrm>
          <a:custGeom>
            <a:avLst/>
            <a:gdLst/>
            <a:ahLst/>
            <a:cxnLst/>
            <a:rect l="l" t="t" r="r" b="b"/>
            <a:pathLst>
              <a:path w="120000" h="120000" extrusionOk="0">
                <a:moveTo>
                  <a:pt x="102127" y="0"/>
                </a:moveTo>
                <a:lnTo>
                  <a:pt x="120000" y="109514"/>
                </a:lnTo>
                <a:lnTo>
                  <a:pt x="94468" y="111262"/>
                </a:lnTo>
                <a:lnTo>
                  <a:pt x="68936" y="113009"/>
                </a:lnTo>
                <a:lnTo>
                  <a:pt x="43404" y="116504"/>
                </a:lnTo>
                <a:lnTo>
                  <a:pt x="18723" y="120000"/>
                </a:lnTo>
                <a:lnTo>
                  <a:pt x="0" y="8737"/>
                </a:lnTo>
                <a:lnTo>
                  <a:pt x="25531" y="8155"/>
                </a:lnTo>
                <a:lnTo>
                  <a:pt x="51914" y="6407"/>
                </a:lnTo>
                <a:lnTo>
                  <a:pt x="76595" y="3495"/>
                </a:lnTo>
                <a:lnTo>
                  <a:pt x="102127"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82" name="Google Shape;229;p26"/>
          <p:cNvSpPr/>
          <p:nvPr/>
        </p:nvSpPr>
        <p:spPr>
          <a:xfrm>
            <a:off x="4261170" y="2206390"/>
            <a:ext cx="236100" cy="160500"/>
          </a:xfrm>
          <a:custGeom>
            <a:avLst/>
            <a:gdLst/>
            <a:ahLst/>
            <a:cxnLst/>
            <a:rect l="l" t="t" r="r" b="b"/>
            <a:pathLst>
              <a:path w="120000" h="120000" extrusionOk="0">
                <a:moveTo>
                  <a:pt x="0" y="0"/>
                </a:moveTo>
                <a:lnTo>
                  <a:pt x="120000" y="95813"/>
                </a:lnTo>
                <a:lnTo>
                  <a:pt x="120000" y="120000"/>
                </a:lnTo>
                <a:lnTo>
                  <a:pt x="5052" y="26976"/>
                </a:lnTo>
                <a:lnTo>
                  <a:pt x="0" y="0"/>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83" name="Google Shape;230;p26"/>
          <p:cNvSpPr/>
          <p:nvPr/>
        </p:nvSpPr>
        <p:spPr>
          <a:xfrm>
            <a:off x="4261170" y="2077059"/>
            <a:ext cx="299700" cy="257100"/>
          </a:xfrm>
          <a:custGeom>
            <a:avLst/>
            <a:gdLst/>
            <a:ahLst/>
            <a:cxnLst/>
            <a:rect l="l" t="t" r="r" b="b"/>
            <a:pathLst>
              <a:path w="120000" h="120000" extrusionOk="0">
                <a:moveTo>
                  <a:pt x="31867" y="0"/>
                </a:moveTo>
                <a:lnTo>
                  <a:pt x="120000" y="56231"/>
                </a:lnTo>
                <a:lnTo>
                  <a:pt x="112531" y="71304"/>
                </a:lnTo>
                <a:lnTo>
                  <a:pt x="105560" y="87536"/>
                </a:lnTo>
                <a:lnTo>
                  <a:pt x="100082" y="103768"/>
                </a:lnTo>
                <a:lnTo>
                  <a:pt x="94605" y="120000"/>
                </a:lnTo>
                <a:lnTo>
                  <a:pt x="0" y="60289"/>
                </a:lnTo>
                <a:lnTo>
                  <a:pt x="8962" y="46376"/>
                </a:lnTo>
                <a:lnTo>
                  <a:pt x="17427" y="31304"/>
                </a:lnTo>
                <a:lnTo>
                  <a:pt x="24896" y="15652"/>
                </a:lnTo>
                <a:lnTo>
                  <a:pt x="31867"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84" name="Google Shape;231;p26"/>
          <p:cNvSpPr/>
          <p:nvPr/>
        </p:nvSpPr>
        <p:spPr>
          <a:xfrm>
            <a:off x="4512371" y="1932805"/>
            <a:ext cx="1219800" cy="1218600"/>
          </a:xfrm>
          <a:custGeom>
            <a:avLst/>
            <a:gdLst/>
            <a:ahLst/>
            <a:cxnLst/>
            <a:rect l="l" t="t" r="r" b="b"/>
            <a:pathLst>
              <a:path w="120000" h="120000" extrusionOk="0">
                <a:moveTo>
                  <a:pt x="58960" y="0"/>
                </a:moveTo>
                <a:lnTo>
                  <a:pt x="65565" y="244"/>
                </a:lnTo>
                <a:lnTo>
                  <a:pt x="70458" y="857"/>
                </a:lnTo>
                <a:lnTo>
                  <a:pt x="75351" y="1959"/>
                </a:lnTo>
                <a:lnTo>
                  <a:pt x="80122" y="3428"/>
                </a:lnTo>
                <a:lnTo>
                  <a:pt x="84770" y="5387"/>
                </a:lnTo>
                <a:lnTo>
                  <a:pt x="89296" y="7469"/>
                </a:lnTo>
                <a:lnTo>
                  <a:pt x="93700" y="10285"/>
                </a:lnTo>
                <a:lnTo>
                  <a:pt x="97859" y="13346"/>
                </a:lnTo>
                <a:lnTo>
                  <a:pt x="101896" y="17020"/>
                </a:lnTo>
                <a:lnTo>
                  <a:pt x="104831" y="20081"/>
                </a:lnTo>
                <a:lnTo>
                  <a:pt x="107645" y="23510"/>
                </a:lnTo>
                <a:lnTo>
                  <a:pt x="110214" y="26938"/>
                </a:lnTo>
                <a:lnTo>
                  <a:pt x="112415" y="30612"/>
                </a:lnTo>
                <a:lnTo>
                  <a:pt x="113639" y="33061"/>
                </a:lnTo>
                <a:lnTo>
                  <a:pt x="114862" y="35510"/>
                </a:lnTo>
                <a:lnTo>
                  <a:pt x="115840" y="38081"/>
                </a:lnTo>
                <a:lnTo>
                  <a:pt x="116819" y="40653"/>
                </a:lnTo>
                <a:lnTo>
                  <a:pt x="118287" y="45795"/>
                </a:lnTo>
                <a:lnTo>
                  <a:pt x="119388" y="51183"/>
                </a:lnTo>
                <a:lnTo>
                  <a:pt x="119877" y="56448"/>
                </a:lnTo>
                <a:lnTo>
                  <a:pt x="120000" y="61959"/>
                </a:lnTo>
                <a:lnTo>
                  <a:pt x="119633" y="67346"/>
                </a:lnTo>
                <a:lnTo>
                  <a:pt x="118654" y="72612"/>
                </a:lnTo>
                <a:lnTo>
                  <a:pt x="117308" y="78000"/>
                </a:lnTo>
                <a:lnTo>
                  <a:pt x="115351" y="83020"/>
                </a:lnTo>
                <a:lnTo>
                  <a:pt x="113027" y="88163"/>
                </a:lnTo>
                <a:lnTo>
                  <a:pt x="110214" y="92938"/>
                </a:lnTo>
                <a:lnTo>
                  <a:pt x="106911" y="97469"/>
                </a:lnTo>
                <a:lnTo>
                  <a:pt x="103119" y="101755"/>
                </a:lnTo>
                <a:lnTo>
                  <a:pt x="98837" y="105795"/>
                </a:lnTo>
                <a:lnTo>
                  <a:pt x="94311" y="109346"/>
                </a:lnTo>
                <a:lnTo>
                  <a:pt x="89541" y="112285"/>
                </a:lnTo>
                <a:lnTo>
                  <a:pt x="84525" y="114857"/>
                </a:lnTo>
                <a:lnTo>
                  <a:pt x="79510" y="116816"/>
                </a:lnTo>
                <a:lnTo>
                  <a:pt x="74128" y="118408"/>
                </a:lnTo>
                <a:lnTo>
                  <a:pt x="68623" y="119510"/>
                </a:lnTo>
                <a:lnTo>
                  <a:pt x="63241" y="120000"/>
                </a:lnTo>
                <a:lnTo>
                  <a:pt x="62507" y="120000"/>
                </a:lnTo>
                <a:lnTo>
                  <a:pt x="61773" y="120000"/>
                </a:lnTo>
                <a:lnTo>
                  <a:pt x="61162" y="120000"/>
                </a:lnTo>
                <a:lnTo>
                  <a:pt x="60305" y="120000"/>
                </a:lnTo>
                <a:lnTo>
                  <a:pt x="59449" y="120000"/>
                </a:lnTo>
                <a:lnTo>
                  <a:pt x="58837" y="120000"/>
                </a:lnTo>
                <a:lnTo>
                  <a:pt x="57981" y="120000"/>
                </a:lnTo>
                <a:lnTo>
                  <a:pt x="57125" y="120000"/>
                </a:lnTo>
                <a:lnTo>
                  <a:pt x="54801" y="119877"/>
                </a:lnTo>
                <a:lnTo>
                  <a:pt x="55657" y="119877"/>
                </a:lnTo>
                <a:lnTo>
                  <a:pt x="56391" y="119877"/>
                </a:lnTo>
                <a:lnTo>
                  <a:pt x="57125" y="119877"/>
                </a:lnTo>
                <a:lnTo>
                  <a:pt x="57859" y="119877"/>
                </a:lnTo>
                <a:lnTo>
                  <a:pt x="58593" y="119877"/>
                </a:lnTo>
                <a:lnTo>
                  <a:pt x="59204" y="119877"/>
                </a:lnTo>
                <a:lnTo>
                  <a:pt x="59938" y="119877"/>
                </a:lnTo>
                <a:lnTo>
                  <a:pt x="60550" y="119877"/>
                </a:lnTo>
                <a:lnTo>
                  <a:pt x="65932" y="119265"/>
                </a:lnTo>
                <a:lnTo>
                  <a:pt x="71070" y="118408"/>
                </a:lnTo>
                <a:lnTo>
                  <a:pt x="76207" y="116816"/>
                </a:lnTo>
                <a:lnTo>
                  <a:pt x="81100" y="114979"/>
                </a:lnTo>
                <a:lnTo>
                  <a:pt x="85871" y="112530"/>
                </a:lnTo>
                <a:lnTo>
                  <a:pt x="90519" y="109591"/>
                </a:lnTo>
                <a:lnTo>
                  <a:pt x="94923" y="106285"/>
                </a:lnTo>
                <a:lnTo>
                  <a:pt x="98960" y="102367"/>
                </a:lnTo>
                <a:lnTo>
                  <a:pt x="102507" y="98204"/>
                </a:lnTo>
                <a:lnTo>
                  <a:pt x="105810" y="93918"/>
                </a:lnTo>
                <a:lnTo>
                  <a:pt x="108623" y="89265"/>
                </a:lnTo>
                <a:lnTo>
                  <a:pt x="110703" y="84367"/>
                </a:lnTo>
                <a:lnTo>
                  <a:pt x="112538" y="79469"/>
                </a:lnTo>
                <a:lnTo>
                  <a:pt x="113883" y="74448"/>
                </a:lnTo>
                <a:lnTo>
                  <a:pt x="114740" y="69428"/>
                </a:lnTo>
                <a:lnTo>
                  <a:pt x="115107" y="64163"/>
                </a:lnTo>
                <a:lnTo>
                  <a:pt x="115107" y="59020"/>
                </a:lnTo>
                <a:lnTo>
                  <a:pt x="114617" y="53755"/>
                </a:lnTo>
                <a:lnTo>
                  <a:pt x="113516" y="48734"/>
                </a:lnTo>
                <a:lnTo>
                  <a:pt x="112171" y="43591"/>
                </a:lnTo>
                <a:lnTo>
                  <a:pt x="111192" y="41142"/>
                </a:lnTo>
                <a:lnTo>
                  <a:pt x="110214" y="38693"/>
                </a:lnTo>
                <a:lnTo>
                  <a:pt x="109113" y="36367"/>
                </a:lnTo>
                <a:lnTo>
                  <a:pt x="107889" y="34040"/>
                </a:lnTo>
                <a:lnTo>
                  <a:pt x="105688" y="30612"/>
                </a:lnTo>
                <a:lnTo>
                  <a:pt x="103241" y="27183"/>
                </a:lnTo>
                <a:lnTo>
                  <a:pt x="100672" y="24000"/>
                </a:lnTo>
                <a:lnTo>
                  <a:pt x="97614" y="20938"/>
                </a:lnTo>
                <a:lnTo>
                  <a:pt x="93944" y="17510"/>
                </a:lnTo>
                <a:lnTo>
                  <a:pt x="89785" y="14448"/>
                </a:lnTo>
                <a:lnTo>
                  <a:pt x="85749" y="11877"/>
                </a:lnTo>
                <a:lnTo>
                  <a:pt x="81345" y="9673"/>
                </a:lnTo>
                <a:lnTo>
                  <a:pt x="76819" y="7959"/>
                </a:lnTo>
                <a:lnTo>
                  <a:pt x="72293" y="6612"/>
                </a:lnTo>
                <a:lnTo>
                  <a:pt x="67522" y="5510"/>
                </a:lnTo>
                <a:lnTo>
                  <a:pt x="62874" y="4897"/>
                </a:lnTo>
                <a:lnTo>
                  <a:pt x="56636" y="4653"/>
                </a:lnTo>
                <a:lnTo>
                  <a:pt x="50275" y="5020"/>
                </a:lnTo>
                <a:lnTo>
                  <a:pt x="44036" y="6244"/>
                </a:lnTo>
                <a:lnTo>
                  <a:pt x="38042" y="8081"/>
                </a:lnTo>
                <a:lnTo>
                  <a:pt x="32171" y="10530"/>
                </a:lnTo>
                <a:lnTo>
                  <a:pt x="26544" y="13714"/>
                </a:lnTo>
                <a:lnTo>
                  <a:pt x="22996" y="16285"/>
                </a:lnTo>
                <a:lnTo>
                  <a:pt x="19571" y="18979"/>
                </a:lnTo>
                <a:lnTo>
                  <a:pt x="16269" y="22163"/>
                </a:lnTo>
                <a:lnTo>
                  <a:pt x="13822" y="24734"/>
                </a:lnTo>
                <a:lnTo>
                  <a:pt x="11620" y="27551"/>
                </a:lnTo>
                <a:lnTo>
                  <a:pt x="9785" y="30244"/>
                </a:lnTo>
                <a:lnTo>
                  <a:pt x="7828" y="33306"/>
                </a:lnTo>
                <a:lnTo>
                  <a:pt x="6360" y="36000"/>
                </a:lnTo>
                <a:lnTo>
                  <a:pt x="4892" y="38938"/>
                </a:lnTo>
                <a:lnTo>
                  <a:pt x="3669" y="41877"/>
                </a:lnTo>
                <a:lnTo>
                  <a:pt x="2813" y="44816"/>
                </a:lnTo>
                <a:lnTo>
                  <a:pt x="1712" y="48857"/>
                </a:lnTo>
                <a:lnTo>
                  <a:pt x="856" y="52775"/>
                </a:lnTo>
                <a:lnTo>
                  <a:pt x="244" y="56816"/>
                </a:lnTo>
                <a:lnTo>
                  <a:pt x="0" y="60734"/>
                </a:lnTo>
                <a:lnTo>
                  <a:pt x="122" y="58408"/>
                </a:lnTo>
                <a:lnTo>
                  <a:pt x="489" y="54367"/>
                </a:lnTo>
                <a:lnTo>
                  <a:pt x="978" y="50081"/>
                </a:lnTo>
                <a:lnTo>
                  <a:pt x="1834" y="45918"/>
                </a:lnTo>
                <a:lnTo>
                  <a:pt x="2935" y="41877"/>
                </a:lnTo>
                <a:lnTo>
                  <a:pt x="4036" y="38693"/>
                </a:lnTo>
                <a:lnTo>
                  <a:pt x="5259" y="35755"/>
                </a:lnTo>
                <a:lnTo>
                  <a:pt x="6605" y="32693"/>
                </a:lnTo>
                <a:lnTo>
                  <a:pt x="8195" y="29632"/>
                </a:lnTo>
                <a:lnTo>
                  <a:pt x="10152" y="26693"/>
                </a:lnTo>
                <a:lnTo>
                  <a:pt x="12232" y="23632"/>
                </a:lnTo>
                <a:lnTo>
                  <a:pt x="14556" y="20938"/>
                </a:lnTo>
                <a:lnTo>
                  <a:pt x="17003" y="18244"/>
                </a:lnTo>
                <a:lnTo>
                  <a:pt x="20428" y="14938"/>
                </a:lnTo>
                <a:lnTo>
                  <a:pt x="23975" y="12000"/>
                </a:lnTo>
                <a:lnTo>
                  <a:pt x="27645" y="9428"/>
                </a:lnTo>
                <a:lnTo>
                  <a:pt x="33516" y="6122"/>
                </a:lnTo>
                <a:lnTo>
                  <a:pt x="39633" y="3551"/>
                </a:lnTo>
                <a:lnTo>
                  <a:pt x="45993" y="1591"/>
                </a:lnTo>
                <a:lnTo>
                  <a:pt x="52477" y="367"/>
                </a:lnTo>
                <a:lnTo>
                  <a:pt x="58960" y="0"/>
                </a:lnTo>
                <a:close/>
              </a:path>
            </a:pathLst>
          </a:custGeom>
          <a:solidFill>
            <a:srgbClr val="F1C8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85" name="Google Shape;232;p26"/>
          <p:cNvSpPr/>
          <p:nvPr/>
        </p:nvSpPr>
        <p:spPr>
          <a:xfrm>
            <a:off x="4465115" y="1884306"/>
            <a:ext cx="1317000" cy="1315800"/>
          </a:xfrm>
          <a:custGeom>
            <a:avLst/>
            <a:gdLst/>
            <a:ahLst/>
            <a:cxnLst/>
            <a:rect l="l" t="t" r="r" b="b"/>
            <a:pathLst>
              <a:path w="120000" h="120000" extrusionOk="0">
                <a:moveTo>
                  <a:pt x="58923" y="4423"/>
                </a:moveTo>
                <a:lnTo>
                  <a:pt x="52917" y="4763"/>
                </a:lnTo>
                <a:lnTo>
                  <a:pt x="46912" y="5897"/>
                </a:lnTo>
                <a:lnTo>
                  <a:pt x="41019" y="7712"/>
                </a:lnTo>
                <a:lnTo>
                  <a:pt x="35354" y="10094"/>
                </a:lnTo>
                <a:lnTo>
                  <a:pt x="29915" y="13156"/>
                </a:lnTo>
                <a:lnTo>
                  <a:pt x="26515" y="15538"/>
                </a:lnTo>
                <a:lnTo>
                  <a:pt x="23229" y="18260"/>
                </a:lnTo>
                <a:lnTo>
                  <a:pt x="20056" y="21323"/>
                </a:lnTo>
                <a:lnTo>
                  <a:pt x="17790" y="23818"/>
                </a:lnTo>
                <a:lnTo>
                  <a:pt x="15637" y="26313"/>
                </a:lnTo>
                <a:lnTo>
                  <a:pt x="13711" y="29149"/>
                </a:lnTo>
                <a:lnTo>
                  <a:pt x="11898" y="31871"/>
                </a:lnTo>
                <a:lnTo>
                  <a:pt x="10424" y="34706"/>
                </a:lnTo>
                <a:lnTo>
                  <a:pt x="9178" y="37542"/>
                </a:lnTo>
                <a:lnTo>
                  <a:pt x="8045" y="40264"/>
                </a:lnTo>
                <a:lnTo>
                  <a:pt x="7025" y="43213"/>
                </a:lnTo>
                <a:lnTo>
                  <a:pt x="5665" y="48090"/>
                </a:lnTo>
                <a:lnTo>
                  <a:pt x="4872" y="53081"/>
                </a:lnTo>
                <a:lnTo>
                  <a:pt x="4419" y="58185"/>
                </a:lnTo>
                <a:lnTo>
                  <a:pt x="4419" y="63175"/>
                </a:lnTo>
                <a:lnTo>
                  <a:pt x="4985" y="68279"/>
                </a:lnTo>
                <a:lnTo>
                  <a:pt x="6005" y="73270"/>
                </a:lnTo>
                <a:lnTo>
                  <a:pt x="7365" y="78034"/>
                </a:lnTo>
                <a:lnTo>
                  <a:pt x="9291" y="82911"/>
                </a:lnTo>
                <a:lnTo>
                  <a:pt x="11558" y="87448"/>
                </a:lnTo>
                <a:lnTo>
                  <a:pt x="14277" y="91871"/>
                </a:lnTo>
                <a:lnTo>
                  <a:pt x="17677" y="96068"/>
                </a:lnTo>
                <a:lnTo>
                  <a:pt x="21303" y="100037"/>
                </a:lnTo>
                <a:lnTo>
                  <a:pt x="24929" y="103213"/>
                </a:lnTo>
                <a:lnTo>
                  <a:pt x="28781" y="106049"/>
                </a:lnTo>
                <a:lnTo>
                  <a:pt x="32861" y="108657"/>
                </a:lnTo>
                <a:lnTo>
                  <a:pt x="37053" y="110586"/>
                </a:lnTo>
                <a:lnTo>
                  <a:pt x="41473" y="112400"/>
                </a:lnTo>
                <a:lnTo>
                  <a:pt x="45892" y="113761"/>
                </a:lnTo>
                <a:lnTo>
                  <a:pt x="50311" y="114782"/>
                </a:lnTo>
                <a:lnTo>
                  <a:pt x="54844" y="115349"/>
                </a:lnTo>
                <a:lnTo>
                  <a:pt x="56203" y="115463"/>
                </a:lnTo>
                <a:lnTo>
                  <a:pt x="57563" y="115576"/>
                </a:lnTo>
                <a:lnTo>
                  <a:pt x="58923" y="115576"/>
                </a:lnTo>
                <a:lnTo>
                  <a:pt x="60169" y="115576"/>
                </a:lnTo>
                <a:lnTo>
                  <a:pt x="60963" y="115576"/>
                </a:lnTo>
                <a:lnTo>
                  <a:pt x="61529" y="115576"/>
                </a:lnTo>
                <a:lnTo>
                  <a:pt x="62209" y="115576"/>
                </a:lnTo>
                <a:lnTo>
                  <a:pt x="62889" y="115576"/>
                </a:lnTo>
                <a:lnTo>
                  <a:pt x="67875" y="115122"/>
                </a:lnTo>
                <a:lnTo>
                  <a:pt x="72974" y="114102"/>
                </a:lnTo>
                <a:lnTo>
                  <a:pt x="77960" y="112627"/>
                </a:lnTo>
                <a:lnTo>
                  <a:pt x="82606" y="110812"/>
                </a:lnTo>
                <a:lnTo>
                  <a:pt x="87252" y="108431"/>
                </a:lnTo>
                <a:lnTo>
                  <a:pt x="91671" y="105708"/>
                </a:lnTo>
                <a:lnTo>
                  <a:pt x="95864" y="102419"/>
                </a:lnTo>
                <a:lnTo>
                  <a:pt x="99830" y="98676"/>
                </a:lnTo>
                <a:lnTo>
                  <a:pt x="103342" y="94706"/>
                </a:lnTo>
                <a:lnTo>
                  <a:pt x="106402" y="90510"/>
                </a:lnTo>
                <a:lnTo>
                  <a:pt x="109008" y="86086"/>
                </a:lnTo>
                <a:lnTo>
                  <a:pt x="111161" y="81323"/>
                </a:lnTo>
                <a:lnTo>
                  <a:pt x="112974" y="76672"/>
                </a:lnTo>
                <a:lnTo>
                  <a:pt x="114220" y="71682"/>
                </a:lnTo>
                <a:lnTo>
                  <a:pt x="115127" y="66805"/>
                </a:lnTo>
                <a:lnTo>
                  <a:pt x="115467" y="61814"/>
                </a:lnTo>
                <a:lnTo>
                  <a:pt x="115354" y="56710"/>
                </a:lnTo>
                <a:lnTo>
                  <a:pt x="114900" y="51833"/>
                </a:lnTo>
                <a:lnTo>
                  <a:pt x="113881" y="46843"/>
                </a:lnTo>
                <a:lnTo>
                  <a:pt x="112521" y="42079"/>
                </a:lnTo>
                <a:lnTo>
                  <a:pt x="111614" y="39697"/>
                </a:lnTo>
                <a:lnTo>
                  <a:pt x="110708" y="37315"/>
                </a:lnTo>
                <a:lnTo>
                  <a:pt x="109575" y="35047"/>
                </a:lnTo>
                <a:lnTo>
                  <a:pt x="108441" y="32778"/>
                </a:lnTo>
                <a:lnTo>
                  <a:pt x="106402" y="29376"/>
                </a:lnTo>
                <a:lnTo>
                  <a:pt x="104022" y="26200"/>
                </a:lnTo>
                <a:lnTo>
                  <a:pt x="101416" y="23024"/>
                </a:lnTo>
                <a:lnTo>
                  <a:pt x="98696" y="20189"/>
                </a:lnTo>
                <a:lnTo>
                  <a:pt x="94957" y="16786"/>
                </a:lnTo>
                <a:lnTo>
                  <a:pt x="91104" y="13950"/>
                </a:lnTo>
                <a:lnTo>
                  <a:pt x="87025" y="11342"/>
                </a:lnTo>
                <a:lnTo>
                  <a:pt x="82832" y="9413"/>
                </a:lnTo>
                <a:lnTo>
                  <a:pt x="78526" y="7599"/>
                </a:lnTo>
                <a:lnTo>
                  <a:pt x="74107" y="6238"/>
                </a:lnTo>
                <a:lnTo>
                  <a:pt x="69575" y="5217"/>
                </a:lnTo>
                <a:lnTo>
                  <a:pt x="65042" y="4650"/>
                </a:lnTo>
                <a:lnTo>
                  <a:pt x="58923" y="4423"/>
                </a:lnTo>
                <a:close/>
                <a:moveTo>
                  <a:pt x="58923" y="0"/>
                </a:moveTo>
                <a:lnTo>
                  <a:pt x="65495" y="226"/>
                </a:lnTo>
                <a:lnTo>
                  <a:pt x="70254" y="907"/>
                </a:lnTo>
                <a:lnTo>
                  <a:pt x="75240" y="1928"/>
                </a:lnTo>
                <a:lnTo>
                  <a:pt x="80113" y="3402"/>
                </a:lnTo>
                <a:lnTo>
                  <a:pt x="84759" y="5330"/>
                </a:lnTo>
                <a:lnTo>
                  <a:pt x="89178" y="7599"/>
                </a:lnTo>
                <a:lnTo>
                  <a:pt x="93597" y="10207"/>
                </a:lnTo>
                <a:lnTo>
                  <a:pt x="97790" y="13383"/>
                </a:lnTo>
                <a:lnTo>
                  <a:pt x="101756" y="16786"/>
                </a:lnTo>
                <a:lnTo>
                  <a:pt x="104249" y="19508"/>
                </a:lnTo>
                <a:lnTo>
                  <a:pt x="106515" y="22117"/>
                </a:lnTo>
                <a:lnTo>
                  <a:pt x="108668" y="25066"/>
                </a:lnTo>
                <a:lnTo>
                  <a:pt x="110708" y="28015"/>
                </a:lnTo>
                <a:lnTo>
                  <a:pt x="112521" y="31077"/>
                </a:lnTo>
                <a:lnTo>
                  <a:pt x="114107" y="34026"/>
                </a:lnTo>
                <a:lnTo>
                  <a:pt x="115467" y="37202"/>
                </a:lnTo>
                <a:lnTo>
                  <a:pt x="116600" y="40491"/>
                </a:lnTo>
                <a:lnTo>
                  <a:pt x="118186" y="45708"/>
                </a:lnTo>
                <a:lnTo>
                  <a:pt x="119320" y="51039"/>
                </a:lnTo>
                <a:lnTo>
                  <a:pt x="119773" y="56483"/>
                </a:lnTo>
                <a:lnTo>
                  <a:pt x="120000" y="61814"/>
                </a:lnTo>
                <a:lnTo>
                  <a:pt x="119433" y="67258"/>
                </a:lnTo>
                <a:lnTo>
                  <a:pt x="118526" y="72589"/>
                </a:lnTo>
                <a:lnTo>
                  <a:pt x="117167" y="77920"/>
                </a:lnTo>
                <a:lnTo>
                  <a:pt x="115354" y="83024"/>
                </a:lnTo>
                <a:lnTo>
                  <a:pt x="112974" y="88128"/>
                </a:lnTo>
                <a:lnTo>
                  <a:pt x="110141" y="92892"/>
                </a:lnTo>
                <a:lnTo>
                  <a:pt x="106855" y="97429"/>
                </a:lnTo>
                <a:lnTo>
                  <a:pt x="103002" y="101739"/>
                </a:lnTo>
                <a:lnTo>
                  <a:pt x="99943" y="104801"/>
                </a:lnTo>
                <a:lnTo>
                  <a:pt x="96657" y="107637"/>
                </a:lnTo>
                <a:lnTo>
                  <a:pt x="93257" y="110018"/>
                </a:lnTo>
                <a:lnTo>
                  <a:pt x="89631" y="112173"/>
                </a:lnTo>
                <a:lnTo>
                  <a:pt x="85892" y="114215"/>
                </a:lnTo>
                <a:lnTo>
                  <a:pt x="82266" y="115803"/>
                </a:lnTo>
                <a:lnTo>
                  <a:pt x="78300" y="117277"/>
                </a:lnTo>
                <a:lnTo>
                  <a:pt x="74334" y="118298"/>
                </a:lnTo>
                <a:lnTo>
                  <a:pt x="70934" y="118979"/>
                </a:lnTo>
                <a:lnTo>
                  <a:pt x="67648" y="119546"/>
                </a:lnTo>
                <a:lnTo>
                  <a:pt x="64135" y="119886"/>
                </a:lnTo>
                <a:lnTo>
                  <a:pt x="60736" y="120000"/>
                </a:lnTo>
                <a:lnTo>
                  <a:pt x="59150" y="120000"/>
                </a:lnTo>
                <a:lnTo>
                  <a:pt x="57677" y="120000"/>
                </a:lnTo>
                <a:lnTo>
                  <a:pt x="55977" y="119886"/>
                </a:lnTo>
                <a:lnTo>
                  <a:pt x="54504" y="119773"/>
                </a:lnTo>
                <a:lnTo>
                  <a:pt x="49518" y="119092"/>
                </a:lnTo>
                <a:lnTo>
                  <a:pt x="44759" y="118071"/>
                </a:lnTo>
                <a:lnTo>
                  <a:pt x="39886" y="116597"/>
                </a:lnTo>
                <a:lnTo>
                  <a:pt x="35240" y="114669"/>
                </a:lnTo>
                <a:lnTo>
                  <a:pt x="30708" y="112400"/>
                </a:lnTo>
                <a:lnTo>
                  <a:pt x="26402" y="109792"/>
                </a:lnTo>
                <a:lnTo>
                  <a:pt x="22209" y="106729"/>
                </a:lnTo>
                <a:lnTo>
                  <a:pt x="18130" y="103213"/>
                </a:lnTo>
                <a:lnTo>
                  <a:pt x="14164" y="98903"/>
                </a:lnTo>
                <a:lnTo>
                  <a:pt x="10651" y="94253"/>
                </a:lnTo>
                <a:lnTo>
                  <a:pt x="7592" y="89489"/>
                </a:lnTo>
                <a:lnTo>
                  <a:pt x="5099" y="84385"/>
                </a:lnTo>
                <a:lnTo>
                  <a:pt x="3059" y="79168"/>
                </a:lnTo>
                <a:lnTo>
                  <a:pt x="1586" y="73837"/>
                </a:lnTo>
                <a:lnTo>
                  <a:pt x="566" y="68393"/>
                </a:lnTo>
                <a:lnTo>
                  <a:pt x="0" y="62948"/>
                </a:lnTo>
                <a:lnTo>
                  <a:pt x="0" y="57391"/>
                </a:lnTo>
                <a:lnTo>
                  <a:pt x="566" y="51947"/>
                </a:lnTo>
                <a:lnTo>
                  <a:pt x="1586" y="46502"/>
                </a:lnTo>
                <a:lnTo>
                  <a:pt x="2946" y="41058"/>
                </a:lnTo>
                <a:lnTo>
                  <a:pt x="4192" y="37882"/>
                </a:lnTo>
                <a:lnTo>
                  <a:pt x="5439" y="34706"/>
                </a:lnTo>
                <a:lnTo>
                  <a:pt x="7025" y="31531"/>
                </a:lnTo>
                <a:lnTo>
                  <a:pt x="8725" y="28582"/>
                </a:lnTo>
                <a:lnTo>
                  <a:pt x="10538" y="25860"/>
                </a:lnTo>
                <a:lnTo>
                  <a:pt x="12577" y="23137"/>
                </a:lnTo>
                <a:lnTo>
                  <a:pt x="14617" y="20642"/>
                </a:lnTo>
                <a:lnTo>
                  <a:pt x="16883" y="18147"/>
                </a:lnTo>
                <a:lnTo>
                  <a:pt x="20283" y="14971"/>
                </a:lnTo>
                <a:lnTo>
                  <a:pt x="23796" y="12022"/>
                </a:lnTo>
                <a:lnTo>
                  <a:pt x="27535" y="9413"/>
                </a:lnTo>
                <a:lnTo>
                  <a:pt x="31388" y="7032"/>
                </a:lnTo>
                <a:lnTo>
                  <a:pt x="35467" y="5217"/>
                </a:lnTo>
                <a:lnTo>
                  <a:pt x="39546" y="3516"/>
                </a:lnTo>
                <a:lnTo>
                  <a:pt x="45892" y="1587"/>
                </a:lnTo>
                <a:lnTo>
                  <a:pt x="52351" y="453"/>
                </a:lnTo>
                <a:lnTo>
                  <a:pt x="58923" y="0"/>
                </a:lnTo>
                <a:close/>
              </a:path>
            </a:pathLst>
          </a:custGeom>
          <a:solidFill>
            <a:srgbClr val="FFEB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86" name="Google Shape;233;p26"/>
          <p:cNvSpPr/>
          <p:nvPr/>
        </p:nvSpPr>
        <p:spPr>
          <a:xfrm>
            <a:off x="4465115" y="2581947"/>
            <a:ext cx="568200" cy="613200"/>
          </a:xfrm>
          <a:custGeom>
            <a:avLst/>
            <a:gdLst/>
            <a:ahLst/>
            <a:cxnLst/>
            <a:rect l="l" t="t" r="r" b="b"/>
            <a:pathLst>
              <a:path w="120000" h="120000" extrusionOk="0">
                <a:moveTo>
                  <a:pt x="0" y="0"/>
                </a:moveTo>
                <a:lnTo>
                  <a:pt x="1575" y="11683"/>
                </a:lnTo>
                <a:lnTo>
                  <a:pt x="3938" y="23123"/>
                </a:lnTo>
                <a:lnTo>
                  <a:pt x="7352" y="34320"/>
                </a:lnTo>
                <a:lnTo>
                  <a:pt x="12078" y="45273"/>
                </a:lnTo>
                <a:lnTo>
                  <a:pt x="17855" y="55983"/>
                </a:lnTo>
                <a:lnTo>
                  <a:pt x="24945" y="65963"/>
                </a:lnTo>
                <a:lnTo>
                  <a:pt x="32822" y="75699"/>
                </a:lnTo>
                <a:lnTo>
                  <a:pt x="42013" y="84949"/>
                </a:lnTo>
                <a:lnTo>
                  <a:pt x="50415" y="92008"/>
                </a:lnTo>
                <a:lnTo>
                  <a:pt x="59606" y="98093"/>
                </a:lnTo>
                <a:lnTo>
                  <a:pt x="69059" y="103691"/>
                </a:lnTo>
                <a:lnTo>
                  <a:pt x="78774" y="108559"/>
                </a:lnTo>
                <a:lnTo>
                  <a:pt x="89015" y="112697"/>
                </a:lnTo>
                <a:lnTo>
                  <a:pt x="99256" y="115618"/>
                </a:lnTo>
                <a:lnTo>
                  <a:pt x="109496" y="118296"/>
                </a:lnTo>
                <a:lnTo>
                  <a:pt x="120000" y="120000"/>
                </a:lnTo>
                <a:lnTo>
                  <a:pt x="115798" y="119269"/>
                </a:lnTo>
                <a:lnTo>
                  <a:pt x="105295" y="117809"/>
                </a:lnTo>
                <a:lnTo>
                  <a:pt x="95317" y="115375"/>
                </a:lnTo>
                <a:lnTo>
                  <a:pt x="85339" y="112210"/>
                </a:lnTo>
                <a:lnTo>
                  <a:pt x="76148" y="108316"/>
                </a:lnTo>
                <a:lnTo>
                  <a:pt x="66695" y="103935"/>
                </a:lnTo>
                <a:lnTo>
                  <a:pt x="57505" y="98336"/>
                </a:lnTo>
                <a:lnTo>
                  <a:pt x="49102" y="92494"/>
                </a:lnTo>
                <a:lnTo>
                  <a:pt x="40962" y="85679"/>
                </a:lnTo>
                <a:lnTo>
                  <a:pt x="32035" y="76916"/>
                </a:lnTo>
                <a:lnTo>
                  <a:pt x="24157" y="67667"/>
                </a:lnTo>
                <a:lnTo>
                  <a:pt x="17592" y="57931"/>
                </a:lnTo>
                <a:lnTo>
                  <a:pt x="12078" y="47464"/>
                </a:lnTo>
                <a:lnTo>
                  <a:pt x="7352" y="37241"/>
                </a:lnTo>
                <a:lnTo>
                  <a:pt x="4201" y="26288"/>
                </a:lnTo>
                <a:lnTo>
                  <a:pt x="1838" y="15578"/>
                </a:lnTo>
                <a:lnTo>
                  <a:pt x="262" y="4381"/>
                </a:lnTo>
                <a:lnTo>
                  <a:pt x="0" y="0"/>
                </a:lnTo>
                <a:close/>
              </a:path>
            </a:pathLst>
          </a:custGeom>
          <a:solidFill>
            <a:srgbClr val="B193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87" name="Google Shape;235;p26"/>
          <p:cNvSpPr txBox="1"/>
          <p:nvPr/>
        </p:nvSpPr>
        <p:spPr>
          <a:xfrm>
            <a:off x="4542358" y="2339289"/>
            <a:ext cx="1189449" cy="265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dirty="0">
                <a:solidFill>
                  <a:schemeClr val="tx1">
                    <a:lumMod val="95000"/>
                    <a:lumOff val="5000"/>
                  </a:schemeClr>
                </a:solidFill>
                <a:latin typeface="Montserrat"/>
                <a:ea typeface="Montserrat"/>
                <a:cs typeface="Montserrat"/>
                <a:sym typeface="Montserrat"/>
              </a:rPr>
              <a:t>Módulo Facturación</a:t>
            </a:r>
            <a:endParaRPr sz="1200" b="1" i="0" u="none" strike="noStrike" cap="none" dirty="0">
              <a:solidFill>
                <a:schemeClr val="tx1">
                  <a:lumMod val="95000"/>
                  <a:lumOff val="5000"/>
                </a:schemeClr>
              </a:solidFill>
              <a:latin typeface="Montserrat"/>
              <a:ea typeface="Montserrat"/>
              <a:cs typeface="Montserrat"/>
              <a:sym typeface="Montserrat"/>
            </a:endParaRPr>
          </a:p>
        </p:txBody>
      </p:sp>
      <p:sp>
        <p:nvSpPr>
          <p:cNvPr id="88" name="Google Shape;236;p26"/>
          <p:cNvSpPr txBox="1"/>
          <p:nvPr/>
        </p:nvSpPr>
        <p:spPr>
          <a:xfrm>
            <a:off x="4813767" y="3864382"/>
            <a:ext cx="1026000" cy="265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i="0" u="none" strike="noStrike" cap="none" dirty="0">
                <a:solidFill>
                  <a:schemeClr val="tx1">
                    <a:lumMod val="95000"/>
                    <a:lumOff val="5000"/>
                  </a:schemeClr>
                </a:solidFill>
                <a:latin typeface="Montserrat"/>
                <a:ea typeface="Montserrat"/>
                <a:cs typeface="Montserrat"/>
                <a:sym typeface="Montserrat"/>
              </a:rPr>
              <a:t>Módulo Inventario</a:t>
            </a:r>
            <a:endParaRPr sz="1200" b="1" i="0" u="none" strike="noStrike" cap="none" dirty="0">
              <a:solidFill>
                <a:schemeClr val="tx1">
                  <a:lumMod val="95000"/>
                  <a:lumOff val="5000"/>
                </a:schemeClr>
              </a:solidFill>
              <a:latin typeface="Montserrat"/>
              <a:ea typeface="Montserrat"/>
              <a:cs typeface="Montserrat"/>
              <a:sym typeface="Montserrat"/>
            </a:endParaRPr>
          </a:p>
        </p:txBody>
      </p:sp>
      <p:sp>
        <p:nvSpPr>
          <p:cNvPr id="89" name="Google Shape;237;p26"/>
          <p:cNvSpPr txBox="1"/>
          <p:nvPr/>
        </p:nvSpPr>
        <p:spPr>
          <a:xfrm>
            <a:off x="6000551" y="1932805"/>
            <a:ext cx="1026000" cy="265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i="0" u="none" strike="noStrike" cap="none" dirty="0">
                <a:solidFill>
                  <a:schemeClr val="tx1">
                    <a:lumMod val="95000"/>
                    <a:lumOff val="5000"/>
                  </a:schemeClr>
                </a:solidFill>
                <a:latin typeface="Montserrat"/>
                <a:ea typeface="Montserrat"/>
                <a:cs typeface="Montserrat"/>
                <a:sym typeface="Montserrat"/>
              </a:rPr>
              <a:t>Reportes</a:t>
            </a:r>
            <a:endParaRPr sz="1200" b="1" i="0" u="none" strike="noStrike" cap="none" dirty="0">
              <a:solidFill>
                <a:schemeClr val="tx1">
                  <a:lumMod val="95000"/>
                  <a:lumOff val="5000"/>
                </a:schemeClr>
              </a:solidFill>
              <a:latin typeface="Montserrat"/>
              <a:ea typeface="Montserrat"/>
              <a:cs typeface="Montserrat"/>
              <a:sym typeface="Montserrat"/>
            </a:endParaRPr>
          </a:p>
        </p:txBody>
      </p:sp>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Google Shape;279;p27"/>
          <p:cNvSpPr txBox="1">
            <a:spLocks/>
          </p:cNvSpPr>
          <p:nvPr/>
        </p:nvSpPr>
        <p:spPr>
          <a:xfrm>
            <a:off x="952499" y="119746"/>
            <a:ext cx="5425151"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s-419" dirty="0">
                <a:solidFill>
                  <a:schemeClr val="tx1"/>
                </a:solidFill>
                <a:latin typeface="+mj-lt"/>
              </a:rPr>
              <a:t>Alcance Funcional</a:t>
            </a:r>
            <a:endParaRPr lang="en-US" dirty="0">
              <a:solidFill>
                <a:schemeClr val="tx1"/>
              </a:solidFill>
              <a:latin typeface="+mj-lt"/>
            </a:endParaRPr>
          </a:p>
        </p:txBody>
      </p:sp>
      <p:sp>
        <p:nvSpPr>
          <p:cNvPr id="8" name="Google Shape;212;p26"/>
          <p:cNvSpPr/>
          <p:nvPr/>
        </p:nvSpPr>
        <p:spPr>
          <a:xfrm>
            <a:off x="3124283" y="1255251"/>
            <a:ext cx="1211400" cy="12027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0" name="Google Shape;214;p26"/>
          <p:cNvSpPr/>
          <p:nvPr/>
        </p:nvSpPr>
        <p:spPr>
          <a:xfrm>
            <a:off x="1889249" y="3170010"/>
            <a:ext cx="1211400" cy="12027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2" name="Google Shape;216;p26"/>
          <p:cNvSpPr/>
          <p:nvPr/>
        </p:nvSpPr>
        <p:spPr>
          <a:xfrm>
            <a:off x="575684" y="1647714"/>
            <a:ext cx="1038600" cy="731400"/>
          </a:xfrm>
          <a:custGeom>
            <a:avLst/>
            <a:gdLst/>
            <a:ahLst/>
            <a:cxnLst/>
            <a:rect l="l" t="t" r="r" b="b"/>
            <a:pathLst>
              <a:path w="120000" h="120000" extrusionOk="0">
                <a:moveTo>
                  <a:pt x="119568" y="0"/>
                </a:moveTo>
                <a:lnTo>
                  <a:pt x="119856" y="8775"/>
                </a:lnTo>
                <a:lnTo>
                  <a:pt x="120000" y="22040"/>
                </a:lnTo>
                <a:lnTo>
                  <a:pt x="119568" y="28571"/>
                </a:lnTo>
                <a:lnTo>
                  <a:pt x="118850" y="35102"/>
                </a:lnTo>
                <a:lnTo>
                  <a:pt x="117988" y="41632"/>
                </a:lnTo>
                <a:lnTo>
                  <a:pt x="116694" y="47959"/>
                </a:lnTo>
                <a:lnTo>
                  <a:pt x="115113" y="54285"/>
                </a:lnTo>
                <a:lnTo>
                  <a:pt x="113245" y="60408"/>
                </a:lnTo>
                <a:lnTo>
                  <a:pt x="111377" y="65510"/>
                </a:lnTo>
                <a:lnTo>
                  <a:pt x="109221" y="70816"/>
                </a:lnTo>
                <a:lnTo>
                  <a:pt x="106922" y="75918"/>
                </a:lnTo>
                <a:lnTo>
                  <a:pt x="104479" y="80612"/>
                </a:lnTo>
                <a:lnTo>
                  <a:pt x="103185" y="82653"/>
                </a:lnTo>
                <a:lnTo>
                  <a:pt x="102035" y="84693"/>
                </a:lnTo>
                <a:lnTo>
                  <a:pt x="100742" y="86530"/>
                </a:lnTo>
                <a:lnTo>
                  <a:pt x="99449" y="88571"/>
                </a:lnTo>
                <a:lnTo>
                  <a:pt x="95425" y="94081"/>
                </a:lnTo>
                <a:lnTo>
                  <a:pt x="90970" y="99183"/>
                </a:lnTo>
                <a:lnTo>
                  <a:pt x="86514" y="103673"/>
                </a:lnTo>
                <a:lnTo>
                  <a:pt x="79329" y="109387"/>
                </a:lnTo>
                <a:lnTo>
                  <a:pt x="71856" y="113877"/>
                </a:lnTo>
                <a:lnTo>
                  <a:pt x="64095" y="117142"/>
                </a:lnTo>
                <a:lnTo>
                  <a:pt x="56191" y="119183"/>
                </a:lnTo>
                <a:lnTo>
                  <a:pt x="48287" y="120000"/>
                </a:lnTo>
                <a:lnTo>
                  <a:pt x="40239" y="119591"/>
                </a:lnTo>
                <a:lnTo>
                  <a:pt x="35640" y="118775"/>
                </a:lnTo>
                <a:lnTo>
                  <a:pt x="31041" y="117551"/>
                </a:lnTo>
                <a:lnTo>
                  <a:pt x="26586" y="115918"/>
                </a:lnTo>
                <a:lnTo>
                  <a:pt x="22275" y="113877"/>
                </a:lnTo>
                <a:lnTo>
                  <a:pt x="17676" y="111428"/>
                </a:lnTo>
                <a:lnTo>
                  <a:pt x="13508" y="108367"/>
                </a:lnTo>
                <a:lnTo>
                  <a:pt x="9341" y="105306"/>
                </a:lnTo>
                <a:lnTo>
                  <a:pt x="5317" y="101632"/>
                </a:lnTo>
                <a:lnTo>
                  <a:pt x="2730" y="99183"/>
                </a:lnTo>
                <a:lnTo>
                  <a:pt x="2443" y="98979"/>
                </a:lnTo>
                <a:lnTo>
                  <a:pt x="0" y="96326"/>
                </a:lnTo>
                <a:lnTo>
                  <a:pt x="4167" y="100204"/>
                </a:lnTo>
                <a:lnTo>
                  <a:pt x="8622" y="103673"/>
                </a:lnTo>
                <a:lnTo>
                  <a:pt x="13077" y="106734"/>
                </a:lnTo>
                <a:lnTo>
                  <a:pt x="17532" y="109387"/>
                </a:lnTo>
                <a:lnTo>
                  <a:pt x="22275" y="111428"/>
                </a:lnTo>
                <a:lnTo>
                  <a:pt x="27017" y="113061"/>
                </a:lnTo>
                <a:lnTo>
                  <a:pt x="31616" y="114489"/>
                </a:lnTo>
                <a:lnTo>
                  <a:pt x="36502" y="115102"/>
                </a:lnTo>
                <a:lnTo>
                  <a:pt x="44838" y="115510"/>
                </a:lnTo>
                <a:lnTo>
                  <a:pt x="53173" y="114897"/>
                </a:lnTo>
                <a:lnTo>
                  <a:pt x="61365" y="112653"/>
                </a:lnTo>
                <a:lnTo>
                  <a:pt x="69413" y="109183"/>
                </a:lnTo>
                <a:lnTo>
                  <a:pt x="74586" y="106122"/>
                </a:lnTo>
                <a:lnTo>
                  <a:pt x="79760" y="102857"/>
                </a:lnTo>
                <a:lnTo>
                  <a:pt x="84646" y="98571"/>
                </a:lnTo>
                <a:lnTo>
                  <a:pt x="89389" y="93877"/>
                </a:lnTo>
                <a:lnTo>
                  <a:pt x="93844" y="88571"/>
                </a:lnTo>
                <a:lnTo>
                  <a:pt x="98155" y="82857"/>
                </a:lnTo>
                <a:lnTo>
                  <a:pt x="99449" y="80816"/>
                </a:lnTo>
                <a:lnTo>
                  <a:pt x="100742" y="78775"/>
                </a:lnTo>
                <a:lnTo>
                  <a:pt x="102035" y="76734"/>
                </a:lnTo>
                <a:lnTo>
                  <a:pt x="103329" y="74693"/>
                </a:lnTo>
                <a:lnTo>
                  <a:pt x="105916" y="69795"/>
                </a:lnTo>
                <a:lnTo>
                  <a:pt x="108359" y="64489"/>
                </a:lnTo>
                <a:lnTo>
                  <a:pt x="110514" y="58979"/>
                </a:lnTo>
                <a:lnTo>
                  <a:pt x="112526" y="53469"/>
                </a:lnTo>
                <a:lnTo>
                  <a:pt x="114395" y="47142"/>
                </a:lnTo>
                <a:lnTo>
                  <a:pt x="115976" y="40408"/>
                </a:lnTo>
                <a:lnTo>
                  <a:pt x="117413" y="33877"/>
                </a:lnTo>
                <a:lnTo>
                  <a:pt x="118419" y="27346"/>
                </a:lnTo>
                <a:lnTo>
                  <a:pt x="118994" y="20408"/>
                </a:lnTo>
                <a:lnTo>
                  <a:pt x="119568" y="13673"/>
                </a:lnTo>
                <a:lnTo>
                  <a:pt x="119712" y="6734"/>
                </a:lnTo>
                <a:lnTo>
                  <a:pt x="119568" y="0"/>
                </a:lnTo>
                <a:close/>
              </a:path>
            </a:pathLst>
          </a:custGeom>
          <a:solidFill>
            <a:srgbClr val="5B8D0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 name="Google Shape;217;p26"/>
          <p:cNvSpPr/>
          <p:nvPr/>
        </p:nvSpPr>
        <p:spPr>
          <a:xfrm>
            <a:off x="340649" y="1084379"/>
            <a:ext cx="1223700" cy="1133100"/>
          </a:xfrm>
          <a:custGeom>
            <a:avLst/>
            <a:gdLst/>
            <a:ahLst/>
            <a:cxnLst/>
            <a:rect l="l" t="t" r="r" b="b"/>
            <a:pathLst>
              <a:path w="120000" h="120000" extrusionOk="0">
                <a:moveTo>
                  <a:pt x="58902" y="0"/>
                </a:moveTo>
                <a:lnTo>
                  <a:pt x="65487" y="131"/>
                </a:lnTo>
                <a:lnTo>
                  <a:pt x="70365" y="922"/>
                </a:lnTo>
                <a:lnTo>
                  <a:pt x="75121" y="2107"/>
                </a:lnTo>
                <a:lnTo>
                  <a:pt x="79878" y="3688"/>
                </a:lnTo>
                <a:lnTo>
                  <a:pt x="84634" y="5664"/>
                </a:lnTo>
                <a:lnTo>
                  <a:pt x="89146" y="8035"/>
                </a:lnTo>
                <a:lnTo>
                  <a:pt x="93536" y="11064"/>
                </a:lnTo>
                <a:lnTo>
                  <a:pt x="97682" y="14357"/>
                </a:lnTo>
                <a:lnTo>
                  <a:pt x="101585" y="18046"/>
                </a:lnTo>
                <a:lnTo>
                  <a:pt x="105365" y="22392"/>
                </a:lnTo>
                <a:lnTo>
                  <a:pt x="108658" y="26871"/>
                </a:lnTo>
                <a:lnTo>
                  <a:pt x="111585" y="31613"/>
                </a:lnTo>
                <a:lnTo>
                  <a:pt x="113902" y="36619"/>
                </a:lnTo>
                <a:lnTo>
                  <a:pt x="115853" y="41624"/>
                </a:lnTo>
                <a:lnTo>
                  <a:pt x="117560" y="46893"/>
                </a:lnTo>
                <a:lnTo>
                  <a:pt x="118780" y="52294"/>
                </a:lnTo>
                <a:lnTo>
                  <a:pt x="119390" y="57694"/>
                </a:lnTo>
                <a:lnTo>
                  <a:pt x="120000" y="63622"/>
                </a:lnTo>
                <a:lnTo>
                  <a:pt x="119268" y="58485"/>
                </a:lnTo>
                <a:lnTo>
                  <a:pt x="118170" y="53216"/>
                </a:lnTo>
                <a:lnTo>
                  <a:pt x="116707" y="48210"/>
                </a:lnTo>
                <a:lnTo>
                  <a:pt x="114634" y="43205"/>
                </a:lnTo>
                <a:lnTo>
                  <a:pt x="112317" y="38594"/>
                </a:lnTo>
                <a:lnTo>
                  <a:pt x="109634" y="33984"/>
                </a:lnTo>
                <a:lnTo>
                  <a:pt x="106463" y="29769"/>
                </a:lnTo>
                <a:lnTo>
                  <a:pt x="102926" y="25554"/>
                </a:lnTo>
                <a:lnTo>
                  <a:pt x="99146" y="22129"/>
                </a:lnTo>
                <a:lnTo>
                  <a:pt x="95243" y="18836"/>
                </a:lnTo>
                <a:lnTo>
                  <a:pt x="90975" y="16070"/>
                </a:lnTo>
                <a:lnTo>
                  <a:pt x="86585" y="13699"/>
                </a:lnTo>
                <a:lnTo>
                  <a:pt x="82073" y="11723"/>
                </a:lnTo>
                <a:lnTo>
                  <a:pt x="77560" y="10142"/>
                </a:lnTo>
                <a:lnTo>
                  <a:pt x="72804" y="9088"/>
                </a:lnTo>
                <a:lnTo>
                  <a:pt x="68170" y="8430"/>
                </a:lnTo>
                <a:lnTo>
                  <a:pt x="61951" y="8035"/>
                </a:lnTo>
                <a:lnTo>
                  <a:pt x="55609" y="8693"/>
                </a:lnTo>
                <a:lnTo>
                  <a:pt x="49390" y="9879"/>
                </a:lnTo>
                <a:lnTo>
                  <a:pt x="43414" y="11723"/>
                </a:lnTo>
                <a:lnTo>
                  <a:pt x="37560" y="14357"/>
                </a:lnTo>
                <a:lnTo>
                  <a:pt x="31829" y="17782"/>
                </a:lnTo>
                <a:lnTo>
                  <a:pt x="28292" y="20548"/>
                </a:lnTo>
                <a:lnTo>
                  <a:pt x="24878" y="23578"/>
                </a:lnTo>
                <a:lnTo>
                  <a:pt x="21585" y="26871"/>
                </a:lnTo>
                <a:lnTo>
                  <a:pt x="17804" y="31613"/>
                </a:lnTo>
                <a:lnTo>
                  <a:pt x="14390" y="36750"/>
                </a:lnTo>
                <a:lnTo>
                  <a:pt x="11585" y="42151"/>
                </a:lnTo>
                <a:lnTo>
                  <a:pt x="9268" y="47683"/>
                </a:lnTo>
                <a:lnTo>
                  <a:pt x="7560" y="53216"/>
                </a:lnTo>
                <a:lnTo>
                  <a:pt x="6341" y="59143"/>
                </a:lnTo>
                <a:lnTo>
                  <a:pt x="5609" y="65071"/>
                </a:lnTo>
                <a:lnTo>
                  <a:pt x="5365" y="71130"/>
                </a:lnTo>
                <a:lnTo>
                  <a:pt x="5731" y="76926"/>
                </a:lnTo>
                <a:lnTo>
                  <a:pt x="6585" y="82854"/>
                </a:lnTo>
                <a:lnTo>
                  <a:pt x="8048" y="88781"/>
                </a:lnTo>
                <a:lnTo>
                  <a:pt x="10000" y="94313"/>
                </a:lnTo>
                <a:lnTo>
                  <a:pt x="12439" y="99846"/>
                </a:lnTo>
                <a:lnTo>
                  <a:pt x="15365" y="105115"/>
                </a:lnTo>
                <a:lnTo>
                  <a:pt x="18902" y="110120"/>
                </a:lnTo>
                <a:lnTo>
                  <a:pt x="22804" y="114731"/>
                </a:lnTo>
                <a:lnTo>
                  <a:pt x="24146" y="116048"/>
                </a:lnTo>
                <a:lnTo>
                  <a:pt x="25731" y="117497"/>
                </a:lnTo>
                <a:lnTo>
                  <a:pt x="27073" y="118682"/>
                </a:lnTo>
                <a:lnTo>
                  <a:pt x="28536" y="119999"/>
                </a:lnTo>
                <a:lnTo>
                  <a:pt x="24146" y="116311"/>
                </a:lnTo>
                <a:lnTo>
                  <a:pt x="22560" y="115126"/>
                </a:lnTo>
                <a:lnTo>
                  <a:pt x="21097" y="113809"/>
                </a:lnTo>
                <a:lnTo>
                  <a:pt x="19634" y="112360"/>
                </a:lnTo>
                <a:lnTo>
                  <a:pt x="18170" y="111042"/>
                </a:lnTo>
                <a:lnTo>
                  <a:pt x="14146" y="106169"/>
                </a:lnTo>
                <a:lnTo>
                  <a:pt x="10365" y="101031"/>
                </a:lnTo>
                <a:lnTo>
                  <a:pt x="7317" y="95367"/>
                </a:lnTo>
                <a:lnTo>
                  <a:pt x="4878" y="89835"/>
                </a:lnTo>
                <a:lnTo>
                  <a:pt x="2804" y="83907"/>
                </a:lnTo>
                <a:lnTo>
                  <a:pt x="1341" y="77848"/>
                </a:lnTo>
                <a:lnTo>
                  <a:pt x="487" y="71657"/>
                </a:lnTo>
                <a:lnTo>
                  <a:pt x="0" y="65466"/>
                </a:lnTo>
                <a:lnTo>
                  <a:pt x="243" y="59275"/>
                </a:lnTo>
                <a:lnTo>
                  <a:pt x="975" y="53084"/>
                </a:lnTo>
                <a:lnTo>
                  <a:pt x="2195" y="46893"/>
                </a:lnTo>
                <a:lnTo>
                  <a:pt x="4146" y="41097"/>
                </a:lnTo>
                <a:lnTo>
                  <a:pt x="6463" y="35301"/>
                </a:lnTo>
                <a:lnTo>
                  <a:pt x="9512" y="29769"/>
                </a:lnTo>
                <a:lnTo>
                  <a:pt x="12926" y="24368"/>
                </a:lnTo>
                <a:lnTo>
                  <a:pt x="16951" y="19363"/>
                </a:lnTo>
                <a:lnTo>
                  <a:pt x="20365" y="16070"/>
                </a:lnTo>
                <a:lnTo>
                  <a:pt x="23902" y="12908"/>
                </a:lnTo>
                <a:lnTo>
                  <a:pt x="27560" y="10142"/>
                </a:lnTo>
                <a:lnTo>
                  <a:pt x="33414" y="6454"/>
                </a:lnTo>
                <a:lnTo>
                  <a:pt x="39634" y="3688"/>
                </a:lnTo>
                <a:lnTo>
                  <a:pt x="45853" y="1712"/>
                </a:lnTo>
                <a:lnTo>
                  <a:pt x="52439" y="395"/>
                </a:lnTo>
                <a:lnTo>
                  <a:pt x="58902" y="0"/>
                </a:lnTo>
                <a:close/>
              </a:path>
            </a:pathLst>
          </a:custGeom>
          <a:solidFill>
            <a:srgbClr val="5B8D0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4" name="Google Shape;218;p26"/>
          <p:cNvSpPr/>
          <p:nvPr/>
        </p:nvSpPr>
        <p:spPr>
          <a:xfrm>
            <a:off x="292150" y="1035879"/>
            <a:ext cx="1319400" cy="1315800"/>
          </a:xfrm>
          <a:custGeom>
            <a:avLst/>
            <a:gdLst/>
            <a:ahLst/>
            <a:cxnLst/>
            <a:rect l="l" t="t" r="r" b="b"/>
            <a:pathLst>
              <a:path w="120000" h="120000" extrusionOk="0">
                <a:moveTo>
                  <a:pt x="59038" y="4423"/>
                </a:moveTo>
                <a:lnTo>
                  <a:pt x="53044" y="4763"/>
                </a:lnTo>
                <a:lnTo>
                  <a:pt x="46936" y="5897"/>
                </a:lnTo>
                <a:lnTo>
                  <a:pt x="41168" y="7599"/>
                </a:lnTo>
                <a:lnTo>
                  <a:pt x="35400" y="9981"/>
                </a:lnTo>
                <a:lnTo>
                  <a:pt x="29971" y="13156"/>
                </a:lnTo>
                <a:lnTo>
                  <a:pt x="26578" y="15538"/>
                </a:lnTo>
                <a:lnTo>
                  <a:pt x="23298" y="18260"/>
                </a:lnTo>
                <a:lnTo>
                  <a:pt x="20131" y="21096"/>
                </a:lnTo>
                <a:lnTo>
                  <a:pt x="16399" y="25406"/>
                </a:lnTo>
                <a:lnTo>
                  <a:pt x="13232" y="30056"/>
                </a:lnTo>
                <a:lnTo>
                  <a:pt x="10405" y="34820"/>
                </a:lnTo>
                <a:lnTo>
                  <a:pt x="8256" y="39810"/>
                </a:lnTo>
                <a:lnTo>
                  <a:pt x="6446" y="44801"/>
                </a:lnTo>
                <a:lnTo>
                  <a:pt x="5315" y="50132"/>
                </a:lnTo>
                <a:lnTo>
                  <a:pt x="4637" y="55463"/>
                </a:lnTo>
                <a:lnTo>
                  <a:pt x="4410" y="60793"/>
                </a:lnTo>
                <a:lnTo>
                  <a:pt x="4863" y="66124"/>
                </a:lnTo>
                <a:lnTo>
                  <a:pt x="5655" y="71455"/>
                </a:lnTo>
                <a:lnTo>
                  <a:pt x="7012" y="76672"/>
                </a:lnTo>
                <a:lnTo>
                  <a:pt x="8934" y="81776"/>
                </a:lnTo>
                <a:lnTo>
                  <a:pt x="11196" y="86540"/>
                </a:lnTo>
                <a:lnTo>
                  <a:pt x="14024" y="91417"/>
                </a:lnTo>
                <a:lnTo>
                  <a:pt x="17530" y="95841"/>
                </a:lnTo>
                <a:lnTo>
                  <a:pt x="21262" y="100037"/>
                </a:lnTo>
                <a:lnTo>
                  <a:pt x="24995" y="103213"/>
                </a:lnTo>
                <a:lnTo>
                  <a:pt x="28840" y="106049"/>
                </a:lnTo>
                <a:lnTo>
                  <a:pt x="32912" y="108657"/>
                </a:lnTo>
                <a:lnTo>
                  <a:pt x="37097" y="110586"/>
                </a:lnTo>
                <a:lnTo>
                  <a:pt x="41394" y="112400"/>
                </a:lnTo>
                <a:lnTo>
                  <a:pt x="45805" y="113761"/>
                </a:lnTo>
                <a:lnTo>
                  <a:pt x="50329" y="114782"/>
                </a:lnTo>
                <a:lnTo>
                  <a:pt x="54853" y="115463"/>
                </a:lnTo>
                <a:lnTo>
                  <a:pt x="60961" y="115576"/>
                </a:lnTo>
                <a:lnTo>
                  <a:pt x="67068" y="115236"/>
                </a:lnTo>
                <a:lnTo>
                  <a:pt x="73063" y="114102"/>
                </a:lnTo>
                <a:lnTo>
                  <a:pt x="78944" y="112287"/>
                </a:lnTo>
                <a:lnTo>
                  <a:pt x="84599" y="109905"/>
                </a:lnTo>
                <a:lnTo>
                  <a:pt x="90028" y="106843"/>
                </a:lnTo>
                <a:lnTo>
                  <a:pt x="93421" y="104461"/>
                </a:lnTo>
                <a:lnTo>
                  <a:pt x="96701" y="101739"/>
                </a:lnTo>
                <a:lnTo>
                  <a:pt x="99868" y="98676"/>
                </a:lnTo>
                <a:lnTo>
                  <a:pt x="100659" y="97882"/>
                </a:lnTo>
                <a:lnTo>
                  <a:pt x="101564" y="96975"/>
                </a:lnTo>
                <a:lnTo>
                  <a:pt x="102243" y="96068"/>
                </a:lnTo>
                <a:lnTo>
                  <a:pt x="103034" y="95160"/>
                </a:lnTo>
                <a:lnTo>
                  <a:pt x="105183" y="92438"/>
                </a:lnTo>
                <a:lnTo>
                  <a:pt x="107106" y="89489"/>
                </a:lnTo>
                <a:lnTo>
                  <a:pt x="108916" y="86427"/>
                </a:lnTo>
                <a:lnTo>
                  <a:pt x="110386" y="83364"/>
                </a:lnTo>
                <a:lnTo>
                  <a:pt x="112535" y="78147"/>
                </a:lnTo>
                <a:lnTo>
                  <a:pt x="114005" y="72703"/>
                </a:lnTo>
                <a:lnTo>
                  <a:pt x="115023" y="67145"/>
                </a:lnTo>
                <a:lnTo>
                  <a:pt x="115475" y="61474"/>
                </a:lnTo>
                <a:lnTo>
                  <a:pt x="115362" y="55916"/>
                </a:lnTo>
                <a:lnTo>
                  <a:pt x="114684" y="50245"/>
                </a:lnTo>
                <a:lnTo>
                  <a:pt x="113440" y="44688"/>
                </a:lnTo>
                <a:lnTo>
                  <a:pt x="111517" y="39357"/>
                </a:lnTo>
                <a:lnTo>
                  <a:pt x="109255" y="34253"/>
                </a:lnTo>
                <a:lnTo>
                  <a:pt x="106201" y="29149"/>
                </a:lnTo>
                <a:lnTo>
                  <a:pt x="102808" y="24385"/>
                </a:lnTo>
                <a:lnTo>
                  <a:pt x="98623" y="19962"/>
                </a:lnTo>
                <a:lnTo>
                  <a:pt x="95004" y="16786"/>
                </a:lnTo>
                <a:lnTo>
                  <a:pt x="91159" y="13950"/>
                </a:lnTo>
                <a:lnTo>
                  <a:pt x="87087" y="11342"/>
                </a:lnTo>
                <a:lnTo>
                  <a:pt x="82902" y="9300"/>
                </a:lnTo>
                <a:lnTo>
                  <a:pt x="78491" y="7599"/>
                </a:lnTo>
                <a:lnTo>
                  <a:pt x="74081" y="6238"/>
                </a:lnTo>
                <a:lnTo>
                  <a:pt x="69670" y="5217"/>
                </a:lnTo>
                <a:lnTo>
                  <a:pt x="65146" y="4536"/>
                </a:lnTo>
                <a:lnTo>
                  <a:pt x="59038" y="4423"/>
                </a:lnTo>
                <a:close/>
                <a:moveTo>
                  <a:pt x="58925" y="0"/>
                </a:moveTo>
                <a:lnTo>
                  <a:pt x="65485" y="226"/>
                </a:lnTo>
                <a:lnTo>
                  <a:pt x="70461" y="907"/>
                </a:lnTo>
                <a:lnTo>
                  <a:pt x="75212" y="1928"/>
                </a:lnTo>
                <a:lnTo>
                  <a:pt x="80075" y="3402"/>
                </a:lnTo>
                <a:lnTo>
                  <a:pt x="84712" y="5330"/>
                </a:lnTo>
                <a:lnTo>
                  <a:pt x="89236" y="7599"/>
                </a:lnTo>
                <a:lnTo>
                  <a:pt x="93647" y="10207"/>
                </a:lnTo>
                <a:lnTo>
                  <a:pt x="97832" y="13383"/>
                </a:lnTo>
                <a:lnTo>
                  <a:pt x="101790" y="17013"/>
                </a:lnTo>
                <a:lnTo>
                  <a:pt x="106201" y="21663"/>
                </a:lnTo>
                <a:lnTo>
                  <a:pt x="110047" y="26767"/>
                </a:lnTo>
                <a:lnTo>
                  <a:pt x="113213" y="32211"/>
                </a:lnTo>
                <a:lnTo>
                  <a:pt x="115702" y="37882"/>
                </a:lnTo>
                <a:lnTo>
                  <a:pt x="117737" y="43667"/>
                </a:lnTo>
                <a:lnTo>
                  <a:pt x="119095" y="49678"/>
                </a:lnTo>
                <a:lnTo>
                  <a:pt x="119886" y="55803"/>
                </a:lnTo>
                <a:lnTo>
                  <a:pt x="120000" y="61814"/>
                </a:lnTo>
                <a:lnTo>
                  <a:pt x="119434" y="67939"/>
                </a:lnTo>
                <a:lnTo>
                  <a:pt x="118303" y="73837"/>
                </a:lnTo>
                <a:lnTo>
                  <a:pt x="116606" y="79848"/>
                </a:lnTo>
                <a:lnTo>
                  <a:pt x="114344" y="85519"/>
                </a:lnTo>
                <a:lnTo>
                  <a:pt x="112761" y="88582"/>
                </a:lnTo>
                <a:lnTo>
                  <a:pt x="111065" y="91644"/>
                </a:lnTo>
                <a:lnTo>
                  <a:pt x="109142" y="94593"/>
                </a:lnTo>
                <a:lnTo>
                  <a:pt x="107106" y="97315"/>
                </a:lnTo>
                <a:lnTo>
                  <a:pt x="106088" y="98449"/>
                </a:lnTo>
                <a:lnTo>
                  <a:pt x="105070" y="99584"/>
                </a:lnTo>
                <a:lnTo>
                  <a:pt x="104052" y="100718"/>
                </a:lnTo>
                <a:lnTo>
                  <a:pt x="103034" y="101852"/>
                </a:lnTo>
                <a:lnTo>
                  <a:pt x="99641" y="105028"/>
                </a:lnTo>
                <a:lnTo>
                  <a:pt x="96135" y="107977"/>
                </a:lnTo>
                <a:lnTo>
                  <a:pt x="92403" y="110586"/>
                </a:lnTo>
                <a:lnTo>
                  <a:pt x="88557" y="112967"/>
                </a:lnTo>
                <a:lnTo>
                  <a:pt x="84486" y="114782"/>
                </a:lnTo>
                <a:lnTo>
                  <a:pt x="80414" y="116483"/>
                </a:lnTo>
                <a:lnTo>
                  <a:pt x="74081" y="118412"/>
                </a:lnTo>
                <a:lnTo>
                  <a:pt x="67634" y="119659"/>
                </a:lnTo>
                <a:lnTo>
                  <a:pt x="61074" y="120000"/>
                </a:lnTo>
                <a:lnTo>
                  <a:pt x="54514" y="119773"/>
                </a:lnTo>
                <a:lnTo>
                  <a:pt x="49538" y="119092"/>
                </a:lnTo>
                <a:lnTo>
                  <a:pt x="44674" y="118071"/>
                </a:lnTo>
                <a:lnTo>
                  <a:pt x="39924" y="116597"/>
                </a:lnTo>
                <a:lnTo>
                  <a:pt x="35287" y="114669"/>
                </a:lnTo>
                <a:lnTo>
                  <a:pt x="30763" y="112400"/>
                </a:lnTo>
                <a:lnTo>
                  <a:pt x="26352" y="109792"/>
                </a:lnTo>
                <a:lnTo>
                  <a:pt x="22167" y="106729"/>
                </a:lnTo>
                <a:lnTo>
                  <a:pt x="18209" y="103213"/>
                </a:lnTo>
                <a:lnTo>
                  <a:pt x="14024" y="98563"/>
                </a:lnTo>
                <a:lnTo>
                  <a:pt x="10405" y="93799"/>
                </a:lnTo>
                <a:lnTo>
                  <a:pt x="7238" y="88695"/>
                </a:lnTo>
                <a:lnTo>
                  <a:pt x="4750" y="83364"/>
                </a:lnTo>
                <a:lnTo>
                  <a:pt x="2714" y="77920"/>
                </a:lnTo>
                <a:lnTo>
                  <a:pt x="1357" y="72362"/>
                </a:lnTo>
                <a:lnTo>
                  <a:pt x="452" y="66691"/>
                </a:lnTo>
                <a:lnTo>
                  <a:pt x="0" y="60793"/>
                </a:lnTo>
                <a:lnTo>
                  <a:pt x="113" y="55122"/>
                </a:lnTo>
                <a:lnTo>
                  <a:pt x="904" y="49451"/>
                </a:lnTo>
                <a:lnTo>
                  <a:pt x="2148" y="43667"/>
                </a:lnTo>
                <a:lnTo>
                  <a:pt x="4071" y="38109"/>
                </a:lnTo>
                <a:lnTo>
                  <a:pt x="6446" y="32778"/>
                </a:lnTo>
                <a:lnTo>
                  <a:pt x="9387" y="27561"/>
                </a:lnTo>
                <a:lnTo>
                  <a:pt x="12893" y="22684"/>
                </a:lnTo>
                <a:lnTo>
                  <a:pt x="16965" y="18147"/>
                </a:lnTo>
                <a:lnTo>
                  <a:pt x="20358" y="14971"/>
                </a:lnTo>
                <a:lnTo>
                  <a:pt x="23977" y="12022"/>
                </a:lnTo>
                <a:lnTo>
                  <a:pt x="27596" y="9300"/>
                </a:lnTo>
                <a:lnTo>
                  <a:pt x="31555" y="7032"/>
                </a:lnTo>
                <a:lnTo>
                  <a:pt x="35513" y="5217"/>
                </a:lnTo>
                <a:lnTo>
                  <a:pt x="39585" y="3516"/>
                </a:lnTo>
                <a:lnTo>
                  <a:pt x="45918" y="1587"/>
                </a:lnTo>
                <a:lnTo>
                  <a:pt x="52365" y="340"/>
                </a:lnTo>
                <a:lnTo>
                  <a:pt x="58925" y="0"/>
                </a:lnTo>
                <a:close/>
              </a:path>
            </a:pathLst>
          </a:custGeom>
          <a:solidFill>
            <a:srgbClr val="7AB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 name="Google Shape;219;p26"/>
          <p:cNvSpPr/>
          <p:nvPr/>
        </p:nvSpPr>
        <p:spPr>
          <a:xfrm>
            <a:off x="1871481" y="3300413"/>
            <a:ext cx="863100" cy="782100"/>
          </a:xfrm>
          <a:custGeom>
            <a:avLst/>
            <a:gdLst/>
            <a:ahLst/>
            <a:cxnLst/>
            <a:rect l="l" t="t" r="r" b="b"/>
            <a:pathLst>
              <a:path w="120000" h="120000" extrusionOk="0">
                <a:moveTo>
                  <a:pt x="87838" y="0"/>
                </a:moveTo>
                <a:lnTo>
                  <a:pt x="90605" y="0"/>
                </a:lnTo>
                <a:lnTo>
                  <a:pt x="93198" y="381"/>
                </a:lnTo>
                <a:lnTo>
                  <a:pt x="95792" y="572"/>
                </a:lnTo>
                <a:lnTo>
                  <a:pt x="100461" y="953"/>
                </a:lnTo>
                <a:lnTo>
                  <a:pt x="105129" y="2098"/>
                </a:lnTo>
                <a:lnTo>
                  <a:pt x="109798" y="3052"/>
                </a:lnTo>
                <a:lnTo>
                  <a:pt x="114466" y="4578"/>
                </a:lnTo>
                <a:lnTo>
                  <a:pt x="120000" y="6486"/>
                </a:lnTo>
                <a:lnTo>
                  <a:pt x="115331" y="4960"/>
                </a:lnTo>
                <a:lnTo>
                  <a:pt x="110489" y="3624"/>
                </a:lnTo>
                <a:lnTo>
                  <a:pt x="105648" y="2861"/>
                </a:lnTo>
                <a:lnTo>
                  <a:pt x="100634" y="2289"/>
                </a:lnTo>
                <a:lnTo>
                  <a:pt x="98040" y="2098"/>
                </a:lnTo>
                <a:lnTo>
                  <a:pt x="95273" y="1717"/>
                </a:lnTo>
                <a:lnTo>
                  <a:pt x="92507" y="1717"/>
                </a:lnTo>
                <a:lnTo>
                  <a:pt x="89567" y="1717"/>
                </a:lnTo>
                <a:lnTo>
                  <a:pt x="84380" y="2289"/>
                </a:lnTo>
                <a:lnTo>
                  <a:pt x="79193" y="2861"/>
                </a:lnTo>
                <a:lnTo>
                  <a:pt x="74005" y="4006"/>
                </a:lnTo>
                <a:lnTo>
                  <a:pt x="68991" y="5151"/>
                </a:lnTo>
                <a:lnTo>
                  <a:pt x="63112" y="7058"/>
                </a:lnTo>
                <a:lnTo>
                  <a:pt x="57406" y="9538"/>
                </a:lnTo>
                <a:lnTo>
                  <a:pt x="52046" y="12209"/>
                </a:lnTo>
                <a:lnTo>
                  <a:pt x="46512" y="15453"/>
                </a:lnTo>
                <a:lnTo>
                  <a:pt x="41152" y="19077"/>
                </a:lnTo>
                <a:lnTo>
                  <a:pt x="36138" y="23084"/>
                </a:lnTo>
                <a:lnTo>
                  <a:pt x="31296" y="27662"/>
                </a:lnTo>
                <a:lnTo>
                  <a:pt x="26628" y="32432"/>
                </a:lnTo>
                <a:lnTo>
                  <a:pt x="21613" y="38728"/>
                </a:lnTo>
                <a:lnTo>
                  <a:pt x="17118" y="45214"/>
                </a:lnTo>
                <a:lnTo>
                  <a:pt x="13314" y="51891"/>
                </a:lnTo>
                <a:lnTo>
                  <a:pt x="9855" y="58950"/>
                </a:lnTo>
                <a:lnTo>
                  <a:pt x="6916" y="66200"/>
                </a:lnTo>
                <a:lnTo>
                  <a:pt x="4668" y="73640"/>
                </a:lnTo>
                <a:lnTo>
                  <a:pt x="2247" y="85087"/>
                </a:lnTo>
                <a:lnTo>
                  <a:pt x="864" y="96724"/>
                </a:lnTo>
                <a:lnTo>
                  <a:pt x="864" y="108362"/>
                </a:lnTo>
                <a:lnTo>
                  <a:pt x="2074" y="120000"/>
                </a:lnTo>
                <a:lnTo>
                  <a:pt x="1556" y="116565"/>
                </a:lnTo>
                <a:lnTo>
                  <a:pt x="1383" y="115230"/>
                </a:lnTo>
                <a:lnTo>
                  <a:pt x="1210" y="113322"/>
                </a:lnTo>
                <a:lnTo>
                  <a:pt x="0" y="102257"/>
                </a:lnTo>
                <a:lnTo>
                  <a:pt x="0" y="91192"/>
                </a:lnTo>
                <a:lnTo>
                  <a:pt x="1383" y="80127"/>
                </a:lnTo>
                <a:lnTo>
                  <a:pt x="3631" y="68871"/>
                </a:lnTo>
                <a:lnTo>
                  <a:pt x="5706" y="62003"/>
                </a:lnTo>
                <a:lnTo>
                  <a:pt x="8472" y="54944"/>
                </a:lnTo>
                <a:lnTo>
                  <a:pt x="11757" y="48267"/>
                </a:lnTo>
                <a:lnTo>
                  <a:pt x="15561" y="41589"/>
                </a:lnTo>
                <a:lnTo>
                  <a:pt x="19884" y="35484"/>
                </a:lnTo>
                <a:lnTo>
                  <a:pt x="24726" y="29570"/>
                </a:lnTo>
                <a:lnTo>
                  <a:pt x="29221" y="24801"/>
                </a:lnTo>
                <a:lnTo>
                  <a:pt x="33717" y="20413"/>
                </a:lnTo>
                <a:lnTo>
                  <a:pt x="38559" y="16406"/>
                </a:lnTo>
                <a:lnTo>
                  <a:pt x="43573" y="13163"/>
                </a:lnTo>
                <a:lnTo>
                  <a:pt x="48933" y="9920"/>
                </a:lnTo>
                <a:lnTo>
                  <a:pt x="54293" y="7249"/>
                </a:lnTo>
                <a:lnTo>
                  <a:pt x="59654" y="4960"/>
                </a:lnTo>
                <a:lnTo>
                  <a:pt x="65360" y="3243"/>
                </a:lnTo>
                <a:lnTo>
                  <a:pt x="70201" y="2098"/>
                </a:lnTo>
                <a:lnTo>
                  <a:pt x="75216" y="953"/>
                </a:lnTo>
                <a:lnTo>
                  <a:pt x="80230" y="381"/>
                </a:lnTo>
                <a:lnTo>
                  <a:pt x="85244" y="0"/>
                </a:lnTo>
                <a:lnTo>
                  <a:pt x="87838" y="0"/>
                </a:lnTo>
                <a:close/>
              </a:path>
            </a:pathLst>
          </a:custGeom>
          <a:solidFill>
            <a:srgbClr val="1B7EA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 name="Google Shape;220;p26"/>
          <p:cNvSpPr/>
          <p:nvPr/>
        </p:nvSpPr>
        <p:spPr>
          <a:xfrm>
            <a:off x="1929928" y="3382489"/>
            <a:ext cx="1215900" cy="1198800"/>
          </a:xfrm>
          <a:custGeom>
            <a:avLst/>
            <a:gdLst/>
            <a:ahLst/>
            <a:cxnLst/>
            <a:rect l="l" t="t" r="r" b="b"/>
            <a:pathLst>
              <a:path w="120000" h="120000" extrusionOk="0">
                <a:moveTo>
                  <a:pt x="76319" y="0"/>
                </a:moveTo>
                <a:lnTo>
                  <a:pt x="80490" y="1618"/>
                </a:lnTo>
                <a:lnTo>
                  <a:pt x="86134" y="3983"/>
                </a:lnTo>
                <a:lnTo>
                  <a:pt x="91533" y="6970"/>
                </a:lnTo>
                <a:lnTo>
                  <a:pt x="96809" y="10705"/>
                </a:lnTo>
                <a:lnTo>
                  <a:pt x="101717" y="15062"/>
                </a:lnTo>
                <a:lnTo>
                  <a:pt x="105889" y="19668"/>
                </a:lnTo>
                <a:lnTo>
                  <a:pt x="109570" y="24522"/>
                </a:lnTo>
                <a:lnTo>
                  <a:pt x="112515" y="29626"/>
                </a:lnTo>
                <a:lnTo>
                  <a:pt x="115214" y="34979"/>
                </a:lnTo>
                <a:lnTo>
                  <a:pt x="117177" y="40580"/>
                </a:lnTo>
                <a:lnTo>
                  <a:pt x="118650" y="46182"/>
                </a:lnTo>
                <a:lnTo>
                  <a:pt x="119509" y="52033"/>
                </a:lnTo>
                <a:lnTo>
                  <a:pt x="120000" y="57883"/>
                </a:lnTo>
                <a:lnTo>
                  <a:pt x="119631" y="63734"/>
                </a:lnTo>
                <a:lnTo>
                  <a:pt x="119018" y="69585"/>
                </a:lnTo>
                <a:lnTo>
                  <a:pt x="117791" y="75311"/>
                </a:lnTo>
                <a:lnTo>
                  <a:pt x="115828" y="81037"/>
                </a:lnTo>
                <a:lnTo>
                  <a:pt x="113496" y="86390"/>
                </a:lnTo>
                <a:lnTo>
                  <a:pt x="110552" y="91742"/>
                </a:lnTo>
                <a:lnTo>
                  <a:pt x="107116" y="96721"/>
                </a:lnTo>
                <a:lnTo>
                  <a:pt x="102944" y="101452"/>
                </a:lnTo>
                <a:lnTo>
                  <a:pt x="99509" y="104688"/>
                </a:lnTo>
                <a:lnTo>
                  <a:pt x="95950" y="107551"/>
                </a:lnTo>
                <a:lnTo>
                  <a:pt x="92269" y="110165"/>
                </a:lnTo>
                <a:lnTo>
                  <a:pt x="86380" y="113651"/>
                </a:lnTo>
                <a:lnTo>
                  <a:pt x="80368" y="116390"/>
                </a:lnTo>
                <a:lnTo>
                  <a:pt x="73865" y="118257"/>
                </a:lnTo>
                <a:lnTo>
                  <a:pt x="67484" y="119377"/>
                </a:lnTo>
                <a:lnTo>
                  <a:pt x="60858" y="120000"/>
                </a:lnTo>
                <a:lnTo>
                  <a:pt x="54233" y="119626"/>
                </a:lnTo>
                <a:lnTo>
                  <a:pt x="49325" y="119004"/>
                </a:lnTo>
                <a:lnTo>
                  <a:pt x="44417" y="118008"/>
                </a:lnTo>
                <a:lnTo>
                  <a:pt x="39631" y="116514"/>
                </a:lnTo>
                <a:lnTo>
                  <a:pt x="34969" y="114522"/>
                </a:lnTo>
                <a:lnTo>
                  <a:pt x="30429" y="112282"/>
                </a:lnTo>
                <a:lnTo>
                  <a:pt x="26012" y="109543"/>
                </a:lnTo>
                <a:lnTo>
                  <a:pt x="21963" y="106307"/>
                </a:lnTo>
                <a:lnTo>
                  <a:pt x="17914" y="102821"/>
                </a:lnTo>
                <a:lnTo>
                  <a:pt x="14601" y="99460"/>
                </a:lnTo>
                <a:lnTo>
                  <a:pt x="11779" y="95850"/>
                </a:lnTo>
                <a:lnTo>
                  <a:pt x="9325" y="92116"/>
                </a:lnTo>
                <a:lnTo>
                  <a:pt x="6993" y="88381"/>
                </a:lnTo>
                <a:lnTo>
                  <a:pt x="5030" y="84398"/>
                </a:lnTo>
                <a:lnTo>
                  <a:pt x="3435" y="80290"/>
                </a:lnTo>
                <a:lnTo>
                  <a:pt x="2085" y="76182"/>
                </a:lnTo>
                <a:lnTo>
                  <a:pt x="981" y="71825"/>
                </a:lnTo>
                <a:lnTo>
                  <a:pt x="0" y="67468"/>
                </a:lnTo>
                <a:lnTo>
                  <a:pt x="1104" y="71576"/>
                </a:lnTo>
                <a:lnTo>
                  <a:pt x="2331" y="75560"/>
                </a:lnTo>
                <a:lnTo>
                  <a:pt x="3926" y="79668"/>
                </a:lnTo>
                <a:lnTo>
                  <a:pt x="5889" y="83402"/>
                </a:lnTo>
                <a:lnTo>
                  <a:pt x="8098" y="87012"/>
                </a:lnTo>
                <a:lnTo>
                  <a:pt x="10552" y="90622"/>
                </a:lnTo>
                <a:lnTo>
                  <a:pt x="13251" y="93983"/>
                </a:lnTo>
                <a:lnTo>
                  <a:pt x="16319" y="97344"/>
                </a:lnTo>
                <a:lnTo>
                  <a:pt x="20122" y="100580"/>
                </a:lnTo>
                <a:lnTo>
                  <a:pt x="24171" y="103692"/>
                </a:lnTo>
                <a:lnTo>
                  <a:pt x="28343" y="106307"/>
                </a:lnTo>
                <a:lnTo>
                  <a:pt x="32760" y="108547"/>
                </a:lnTo>
                <a:lnTo>
                  <a:pt x="37177" y="110414"/>
                </a:lnTo>
                <a:lnTo>
                  <a:pt x="41840" y="111784"/>
                </a:lnTo>
                <a:lnTo>
                  <a:pt x="46503" y="112904"/>
                </a:lnTo>
                <a:lnTo>
                  <a:pt x="51288" y="113402"/>
                </a:lnTo>
                <a:lnTo>
                  <a:pt x="57546" y="113651"/>
                </a:lnTo>
                <a:lnTo>
                  <a:pt x="63926" y="113278"/>
                </a:lnTo>
                <a:lnTo>
                  <a:pt x="70061" y="112033"/>
                </a:lnTo>
                <a:lnTo>
                  <a:pt x="76196" y="110165"/>
                </a:lnTo>
                <a:lnTo>
                  <a:pt x="82085" y="107676"/>
                </a:lnTo>
                <a:lnTo>
                  <a:pt x="87730" y="104439"/>
                </a:lnTo>
                <a:lnTo>
                  <a:pt x="93128" y="100456"/>
                </a:lnTo>
                <a:lnTo>
                  <a:pt x="98036" y="95850"/>
                </a:lnTo>
                <a:lnTo>
                  <a:pt x="101840" y="91493"/>
                </a:lnTo>
                <a:lnTo>
                  <a:pt x="105276" y="86639"/>
                </a:lnTo>
                <a:lnTo>
                  <a:pt x="107975" y="81535"/>
                </a:lnTo>
                <a:lnTo>
                  <a:pt x="110306" y="76307"/>
                </a:lnTo>
                <a:lnTo>
                  <a:pt x="112147" y="70829"/>
                </a:lnTo>
                <a:lnTo>
                  <a:pt x="113374" y="65477"/>
                </a:lnTo>
                <a:lnTo>
                  <a:pt x="114110" y="59751"/>
                </a:lnTo>
                <a:lnTo>
                  <a:pt x="114233" y="54149"/>
                </a:lnTo>
                <a:lnTo>
                  <a:pt x="113987" y="48423"/>
                </a:lnTo>
                <a:lnTo>
                  <a:pt x="113006" y="42946"/>
                </a:lnTo>
                <a:lnTo>
                  <a:pt x="111656" y="37468"/>
                </a:lnTo>
                <a:lnTo>
                  <a:pt x="109693" y="32240"/>
                </a:lnTo>
                <a:lnTo>
                  <a:pt x="107239" y="27012"/>
                </a:lnTo>
                <a:lnTo>
                  <a:pt x="104171" y="22033"/>
                </a:lnTo>
                <a:lnTo>
                  <a:pt x="100736" y="17302"/>
                </a:lnTo>
                <a:lnTo>
                  <a:pt x="96687" y="12946"/>
                </a:lnTo>
                <a:lnTo>
                  <a:pt x="92024" y="8838"/>
                </a:lnTo>
                <a:lnTo>
                  <a:pt x="87116" y="5352"/>
                </a:lnTo>
                <a:lnTo>
                  <a:pt x="81840" y="2365"/>
                </a:lnTo>
                <a:lnTo>
                  <a:pt x="76319" y="0"/>
                </a:lnTo>
                <a:close/>
              </a:path>
            </a:pathLst>
          </a:custGeom>
          <a:solidFill>
            <a:srgbClr val="1B7EA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7" name="Google Shape;221;p26"/>
          <p:cNvSpPr/>
          <p:nvPr/>
        </p:nvSpPr>
        <p:spPr>
          <a:xfrm>
            <a:off x="1876455" y="3311605"/>
            <a:ext cx="1317900" cy="1317900"/>
          </a:xfrm>
          <a:custGeom>
            <a:avLst/>
            <a:gdLst/>
            <a:ahLst/>
            <a:cxnLst/>
            <a:rect l="l" t="t" r="r" b="b"/>
            <a:pathLst>
              <a:path w="120000" h="120000" extrusionOk="0">
                <a:moveTo>
                  <a:pt x="60339" y="4415"/>
                </a:moveTo>
                <a:lnTo>
                  <a:pt x="58754" y="4415"/>
                </a:lnTo>
                <a:lnTo>
                  <a:pt x="55358" y="4754"/>
                </a:lnTo>
                <a:lnTo>
                  <a:pt x="51962" y="5094"/>
                </a:lnTo>
                <a:lnTo>
                  <a:pt x="48679" y="5773"/>
                </a:lnTo>
                <a:lnTo>
                  <a:pt x="45169" y="6452"/>
                </a:lnTo>
                <a:lnTo>
                  <a:pt x="41773" y="7471"/>
                </a:lnTo>
                <a:lnTo>
                  <a:pt x="38377" y="8943"/>
                </a:lnTo>
                <a:lnTo>
                  <a:pt x="35094" y="10415"/>
                </a:lnTo>
                <a:lnTo>
                  <a:pt x="31924" y="12226"/>
                </a:lnTo>
                <a:lnTo>
                  <a:pt x="28754" y="14037"/>
                </a:lnTo>
                <a:lnTo>
                  <a:pt x="25698" y="16188"/>
                </a:lnTo>
                <a:lnTo>
                  <a:pt x="22981" y="18792"/>
                </a:lnTo>
                <a:lnTo>
                  <a:pt x="20150" y="21396"/>
                </a:lnTo>
                <a:lnTo>
                  <a:pt x="16415" y="25584"/>
                </a:lnTo>
                <a:lnTo>
                  <a:pt x="13245" y="30113"/>
                </a:lnTo>
                <a:lnTo>
                  <a:pt x="10415" y="34981"/>
                </a:lnTo>
                <a:lnTo>
                  <a:pt x="8264" y="39849"/>
                </a:lnTo>
                <a:lnTo>
                  <a:pt x="6452" y="45056"/>
                </a:lnTo>
                <a:lnTo>
                  <a:pt x="5320" y="50264"/>
                </a:lnTo>
                <a:lnTo>
                  <a:pt x="4754" y="55584"/>
                </a:lnTo>
                <a:lnTo>
                  <a:pt x="4415" y="60905"/>
                </a:lnTo>
                <a:lnTo>
                  <a:pt x="4867" y="66226"/>
                </a:lnTo>
                <a:lnTo>
                  <a:pt x="5773" y="71547"/>
                </a:lnTo>
                <a:lnTo>
                  <a:pt x="7018" y="76754"/>
                </a:lnTo>
                <a:lnTo>
                  <a:pt x="8943" y="81735"/>
                </a:lnTo>
                <a:lnTo>
                  <a:pt x="11320" y="86716"/>
                </a:lnTo>
                <a:lnTo>
                  <a:pt x="14037" y="91358"/>
                </a:lnTo>
                <a:lnTo>
                  <a:pt x="17547" y="95773"/>
                </a:lnTo>
                <a:lnTo>
                  <a:pt x="21396" y="99962"/>
                </a:lnTo>
                <a:lnTo>
                  <a:pt x="25132" y="103132"/>
                </a:lnTo>
                <a:lnTo>
                  <a:pt x="28867" y="106075"/>
                </a:lnTo>
                <a:lnTo>
                  <a:pt x="32943" y="108566"/>
                </a:lnTo>
                <a:lnTo>
                  <a:pt x="37132" y="110603"/>
                </a:lnTo>
                <a:lnTo>
                  <a:pt x="41433" y="112415"/>
                </a:lnTo>
                <a:lnTo>
                  <a:pt x="45849" y="113773"/>
                </a:lnTo>
                <a:lnTo>
                  <a:pt x="50377" y="114679"/>
                </a:lnTo>
                <a:lnTo>
                  <a:pt x="54905" y="115245"/>
                </a:lnTo>
                <a:lnTo>
                  <a:pt x="61018" y="115584"/>
                </a:lnTo>
                <a:lnTo>
                  <a:pt x="67132" y="115018"/>
                </a:lnTo>
                <a:lnTo>
                  <a:pt x="73018" y="114000"/>
                </a:lnTo>
                <a:lnTo>
                  <a:pt x="79018" y="112301"/>
                </a:lnTo>
                <a:lnTo>
                  <a:pt x="84566" y="109811"/>
                </a:lnTo>
                <a:lnTo>
                  <a:pt x="90000" y="106641"/>
                </a:lnTo>
                <a:lnTo>
                  <a:pt x="93396" y="104264"/>
                </a:lnTo>
                <a:lnTo>
                  <a:pt x="96679" y="101660"/>
                </a:lnTo>
                <a:lnTo>
                  <a:pt x="99849" y="98716"/>
                </a:lnTo>
                <a:lnTo>
                  <a:pt x="103698" y="94415"/>
                </a:lnTo>
                <a:lnTo>
                  <a:pt x="106867" y="89886"/>
                </a:lnTo>
                <a:lnTo>
                  <a:pt x="109584" y="85018"/>
                </a:lnTo>
                <a:lnTo>
                  <a:pt x="111735" y="80150"/>
                </a:lnTo>
                <a:lnTo>
                  <a:pt x="113547" y="74943"/>
                </a:lnTo>
                <a:lnTo>
                  <a:pt x="114679" y="69735"/>
                </a:lnTo>
                <a:lnTo>
                  <a:pt x="115245" y="64415"/>
                </a:lnTo>
                <a:lnTo>
                  <a:pt x="115584" y="59094"/>
                </a:lnTo>
                <a:lnTo>
                  <a:pt x="115132" y="53773"/>
                </a:lnTo>
                <a:lnTo>
                  <a:pt x="114339" y="48452"/>
                </a:lnTo>
                <a:lnTo>
                  <a:pt x="112981" y="43358"/>
                </a:lnTo>
                <a:lnTo>
                  <a:pt x="111169" y="38264"/>
                </a:lnTo>
                <a:lnTo>
                  <a:pt x="108679" y="33396"/>
                </a:lnTo>
                <a:lnTo>
                  <a:pt x="105962" y="28754"/>
                </a:lnTo>
                <a:lnTo>
                  <a:pt x="102566" y="24339"/>
                </a:lnTo>
                <a:lnTo>
                  <a:pt x="98716" y="20150"/>
                </a:lnTo>
                <a:lnTo>
                  <a:pt x="95094" y="16867"/>
                </a:lnTo>
                <a:lnTo>
                  <a:pt x="91132" y="13924"/>
                </a:lnTo>
                <a:lnTo>
                  <a:pt x="87056" y="11547"/>
                </a:lnTo>
                <a:lnTo>
                  <a:pt x="82867" y="9396"/>
                </a:lnTo>
                <a:lnTo>
                  <a:pt x="78566" y="7584"/>
                </a:lnTo>
                <a:lnTo>
                  <a:pt x="74150" y="6226"/>
                </a:lnTo>
                <a:lnTo>
                  <a:pt x="69622" y="5320"/>
                </a:lnTo>
                <a:lnTo>
                  <a:pt x="65094" y="4754"/>
                </a:lnTo>
                <a:lnTo>
                  <a:pt x="63509" y="4641"/>
                </a:lnTo>
                <a:lnTo>
                  <a:pt x="61924" y="4415"/>
                </a:lnTo>
                <a:lnTo>
                  <a:pt x="60339" y="4415"/>
                </a:lnTo>
                <a:close/>
                <a:moveTo>
                  <a:pt x="60113" y="0"/>
                </a:moveTo>
                <a:lnTo>
                  <a:pt x="61924" y="0"/>
                </a:lnTo>
                <a:lnTo>
                  <a:pt x="63735" y="226"/>
                </a:lnTo>
                <a:lnTo>
                  <a:pt x="65433" y="339"/>
                </a:lnTo>
                <a:lnTo>
                  <a:pt x="70415" y="905"/>
                </a:lnTo>
                <a:lnTo>
                  <a:pt x="75283" y="2037"/>
                </a:lnTo>
                <a:lnTo>
                  <a:pt x="80150" y="3509"/>
                </a:lnTo>
                <a:lnTo>
                  <a:pt x="84792" y="5320"/>
                </a:lnTo>
                <a:lnTo>
                  <a:pt x="89207" y="7584"/>
                </a:lnTo>
                <a:lnTo>
                  <a:pt x="93622" y="10301"/>
                </a:lnTo>
                <a:lnTo>
                  <a:pt x="97811" y="13471"/>
                </a:lnTo>
                <a:lnTo>
                  <a:pt x="101773" y="16981"/>
                </a:lnTo>
                <a:lnTo>
                  <a:pt x="105962" y="21396"/>
                </a:lnTo>
                <a:lnTo>
                  <a:pt x="109584" y="26264"/>
                </a:lnTo>
                <a:lnTo>
                  <a:pt x="112641" y="31245"/>
                </a:lnTo>
                <a:lnTo>
                  <a:pt x="115132" y="36566"/>
                </a:lnTo>
                <a:lnTo>
                  <a:pt x="117169" y="42000"/>
                </a:lnTo>
                <a:lnTo>
                  <a:pt x="118641" y="47660"/>
                </a:lnTo>
                <a:lnTo>
                  <a:pt x="119547" y="53320"/>
                </a:lnTo>
                <a:lnTo>
                  <a:pt x="120000" y="58981"/>
                </a:lnTo>
                <a:lnTo>
                  <a:pt x="119773" y="64867"/>
                </a:lnTo>
                <a:lnTo>
                  <a:pt x="118981" y="70528"/>
                </a:lnTo>
                <a:lnTo>
                  <a:pt x="117735" y="76188"/>
                </a:lnTo>
                <a:lnTo>
                  <a:pt x="115924" y="81622"/>
                </a:lnTo>
                <a:lnTo>
                  <a:pt x="113547" y="87056"/>
                </a:lnTo>
                <a:lnTo>
                  <a:pt x="110603" y="92264"/>
                </a:lnTo>
                <a:lnTo>
                  <a:pt x="107094" y="97132"/>
                </a:lnTo>
                <a:lnTo>
                  <a:pt x="103018" y="101773"/>
                </a:lnTo>
                <a:lnTo>
                  <a:pt x="99735" y="104943"/>
                </a:lnTo>
                <a:lnTo>
                  <a:pt x="96226" y="107886"/>
                </a:lnTo>
                <a:lnTo>
                  <a:pt x="92377" y="110490"/>
                </a:lnTo>
                <a:lnTo>
                  <a:pt x="88641" y="112754"/>
                </a:lnTo>
                <a:lnTo>
                  <a:pt x="84566" y="114792"/>
                </a:lnTo>
                <a:lnTo>
                  <a:pt x="80490" y="116490"/>
                </a:lnTo>
                <a:lnTo>
                  <a:pt x="74150" y="118301"/>
                </a:lnTo>
                <a:lnTo>
                  <a:pt x="67698" y="119433"/>
                </a:lnTo>
                <a:lnTo>
                  <a:pt x="61132" y="120000"/>
                </a:lnTo>
                <a:lnTo>
                  <a:pt x="54566" y="119773"/>
                </a:lnTo>
                <a:lnTo>
                  <a:pt x="49584" y="119094"/>
                </a:lnTo>
                <a:lnTo>
                  <a:pt x="44830" y="118075"/>
                </a:lnTo>
                <a:lnTo>
                  <a:pt x="40075" y="116603"/>
                </a:lnTo>
                <a:lnTo>
                  <a:pt x="35320" y="114679"/>
                </a:lnTo>
                <a:lnTo>
                  <a:pt x="30792" y="112415"/>
                </a:lnTo>
                <a:lnTo>
                  <a:pt x="26377" y="109698"/>
                </a:lnTo>
                <a:lnTo>
                  <a:pt x="22188" y="106641"/>
                </a:lnTo>
                <a:lnTo>
                  <a:pt x="18226" y="103132"/>
                </a:lnTo>
                <a:lnTo>
                  <a:pt x="14037" y="98603"/>
                </a:lnTo>
                <a:lnTo>
                  <a:pt x="10415" y="93849"/>
                </a:lnTo>
                <a:lnTo>
                  <a:pt x="7358" y="88754"/>
                </a:lnTo>
                <a:lnTo>
                  <a:pt x="4867" y="83547"/>
                </a:lnTo>
                <a:lnTo>
                  <a:pt x="2830" y="78000"/>
                </a:lnTo>
                <a:lnTo>
                  <a:pt x="1358" y="72452"/>
                </a:lnTo>
                <a:lnTo>
                  <a:pt x="452" y="66679"/>
                </a:lnTo>
                <a:lnTo>
                  <a:pt x="0" y="61018"/>
                </a:lnTo>
                <a:lnTo>
                  <a:pt x="339" y="55245"/>
                </a:lnTo>
                <a:lnTo>
                  <a:pt x="1018" y="49471"/>
                </a:lnTo>
                <a:lnTo>
                  <a:pt x="2264" y="43811"/>
                </a:lnTo>
                <a:lnTo>
                  <a:pt x="4075" y="38377"/>
                </a:lnTo>
                <a:lnTo>
                  <a:pt x="6452" y="32943"/>
                </a:lnTo>
                <a:lnTo>
                  <a:pt x="9396" y="27735"/>
                </a:lnTo>
                <a:lnTo>
                  <a:pt x="12905" y="22981"/>
                </a:lnTo>
                <a:lnTo>
                  <a:pt x="16981" y="18226"/>
                </a:lnTo>
                <a:lnTo>
                  <a:pt x="20037" y="15396"/>
                </a:lnTo>
                <a:lnTo>
                  <a:pt x="23207" y="12679"/>
                </a:lnTo>
                <a:lnTo>
                  <a:pt x="26490" y="10301"/>
                </a:lnTo>
                <a:lnTo>
                  <a:pt x="30000" y="8150"/>
                </a:lnTo>
                <a:lnTo>
                  <a:pt x="33622" y="6226"/>
                </a:lnTo>
                <a:lnTo>
                  <a:pt x="37132" y="4641"/>
                </a:lnTo>
                <a:lnTo>
                  <a:pt x="40867" y="3169"/>
                </a:lnTo>
                <a:lnTo>
                  <a:pt x="44716" y="2037"/>
                </a:lnTo>
                <a:lnTo>
                  <a:pt x="48000" y="1358"/>
                </a:lnTo>
                <a:lnTo>
                  <a:pt x="51396" y="679"/>
                </a:lnTo>
                <a:lnTo>
                  <a:pt x="54792" y="339"/>
                </a:lnTo>
                <a:lnTo>
                  <a:pt x="58188" y="0"/>
                </a:lnTo>
                <a:lnTo>
                  <a:pt x="60113" y="0"/>
                </a:lnTo>
                <a:close/>
              </a:path>
            </a:pathLst>
          </a:custGeom>
          <a:solidFill>
            <a:srgbClr val="7ACBE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8" name="Google Shape;222;p26"/>
          <p:cNvSpPr/>
          <p:nvPr/>
        </p:nvSpPr>
        <p:spPr>
          <a:xfrm>
            <a:off x="3235283" y="1242311"/>
            <a:ext cx="1114500" cy="1232400"/>
          </a:xfrm>
          <a:custGeom>
            <a:avLst/>
            <a:gdLst/>
            <a:ahLst/>
            <a:cxnLst/>
            <a:rect l="l" t="t" r="r" b="b"/>
            <a:pathLst>
              <a:path w="120000" h="120000" extrusionOk="0">
                <a:moveTo>
                  <a:pt x="52837" y="0"/>
                </a:moveTo>
                <a:lnTo>
                  <a:pt x="59864" y="366"/>
                </a:lnTo>
                <a:lnTo>
                  <a:pt x="65270" y="855"/>
                </a:lnTo>
                <a:lnTo>
                  <a:pt x="70810" y="1955"/>
                </a:lnTo>
                <a:lnTo>
                  <a:pt x="76081" y="3421"/>
                </a:lnTo>
                <a:lnTo>
                  <a:pt x="81216" y="5376"/>
                </a:lnTo>
                <a:lnTo>
                  <a:pt x="86081" y="7576"/>
                </a:lnTo>
                <a:lnTo>
                  <a:pt x="90945" y="10264"/>
                </a:lnTo>
                <a:lnTo>
                  <a:pt x="95540" y="13441"/>
                </a:lnTo>
                <a:lnTo>
                  <a:pt x="99864" y="16863"/>
                </a:lnTo>
                <a:lnTo>
                  <a:pt x="104594" y="21384"/>
                </a:lnTo>
                <a:lnTo>
                  <a:pt x="108513" y="26150"/>
                </a:lnTo>
                <a:lnTo>
                  <a:pt x="112027" y="31160"/>
                </a:lnTo>
                <a:lnTo>
                  <a:pt x="114729" y="36537"/>
                </a:lnTo>
                <a:lnTo>
                  <a:pt x="116891" y="41914"/>
                </a:lnTo>
                <a:lnTo>
                  <a:pt x="118648" y="47535"/>
                </a:lnTo>
                <a:lnTo>
                  <a:pt x="119459" y="53156"/>
                </a:lnTo>
                <a:lnTo>
                  <a:pt x="120000" y="58900"/>
                </a:lnTo>
                <a:lnTo>
                  <a:pt x="119864" y="64643"/>
                </a:lnTo>
                <a:lnTo>
                  <a:pt x="118918" y="70386"/>
                </a:lnTo>
                <a:lnTo>
                  <a:pt x="117567" y="76008"/>
                </a:lnTo>
                <a:lnTo>
                  <a:pt x="115540" y="81629"/>
                </a:lnTo>
                <a:lnTo>
                  <a:pt x="112837" y="86883"/>
                </a:lnTo>
                <a:lnTo>
                  <a:pt x="109729" y="92138"/>
                </a:lnTo>
                <a:lnTo>
                  <a:pt x="105810" y="96904"/>
                </a:lnTo>
                <a:lnTo>
                  <a:pt x="101351" y="101547"/>
                </a:lnTo>
                <a:lnTo>
                  <a:pt x="98108" y="104358"/>
                </a:lnTo>
                <a:lnTo>
                  <a:pt x="94594" y="107046"/>
                </a:lnTo>
                <a:lnTo>
                  <a:pt x="90945" y="109368"/>
                </a:lnTo>
                <a:lnTo>
                  <a:pt x="87162" y="111568"/>
                </a:lnTo>
                <a:lnTo>
                  <a:pt x="83243" y="113523"/>
                </a:lnTo>
                <a:lnTo>
                  <a:pt x="79189" y="115112"/>
                </a:lnTo>
                <a:lnTo>
                  <a:pt x="75135" y="116578"/>
                </a:lnTo>
                <a:lnTo>
                  <a:pt x="71081" y="117678"/>
                </a:lnTo>
                <a:lnTo>
                  <a:pt x="67567" y="118411"/>
                </a:lnTo>
                <a:lnTo>
                  <a:pt x="67297" y="118533"/>
                </a:lnTo>
                <a:lnTo>
                  <a:pt x="67162" y="118533"/>
                </a:lnTo>
                <a:lnTo>
                  <a:pt x="61486" y="120000"/>
                </a:lnTo>
                <a:lnTo>
                  <a:pt x="65405" y="118900"/>
                </a:lnTo>
                <a:lnTo>
                  <a:pt x="69324" y="117433"/>
                </a:lnTo>
                <a:lnTo>
                  <a:pt x="73378" y="115967"/>
                </a:lnTo>
                <a:lnTo>
                  <a:pt x="77027" y="114012"/>
                </a:lnTo>
                <a:lnTo>
                  <a:pt x="80675" y="112057"/>
                </a:lnTo>
                <a:lnTo>
                  <a:pt x="84189" y="109735"/>
                </a:lnTo>
                <a:lnTo>
                  <a:pt x="87567" y="107291"/>
                </a:lnTo>
                <a:lnTo>
                  <a:pt x="90675" y="104358"/>
                </a:lnTo>
                <a:lnTo>
                  <a:pt x="95000" y="99959"/>
                </a:lnTo>
                <a:lnTo>
                  <a:pt x="98648" y="95315"/>
                </a:lnTo>
                <a:lnTo>
                  <a:pt x="101891" y="90305"/>
                </a:lnTo>
                <a:lnTo>
                  <a:pt x="104324" y="85295"/>
                </a:lnTo>
                <a:lnTo>
                  <a:pt x="106216" y="79918"/>
                </a:lnTo>
                <a:lnTo>
                  <a:pt x="107567" y="74663"/>
                </a:lnTo>
                <a:lnTo>
                  <a:pt x="108378" y="69042"/>
                </a:lnTo>
                <a:lnTo>
                  <a:pt x="108513" y="63543"/>
                </a:lnTo>
                <a:lnTo>
                  <a:pt x="108243" y="58044"/>
                </a:lnTo>
                <a:lnTo>
                  <a:pt x="107162" y="52668"/>
                </a:lnTo>
                <a:lnTo>
                  <a:pt x="105675" y="47291"/>
                </a:lnTo>
                <a:lnTo>
                  <a:pt x="103513" y="41914"/>
                </a:lnTo>
                <a:lnTo>
                  <a:pt x="100810" y="36904"/>
                </a:lnTo>
                <a:lnTo>
                  <a:pt x="97567" y="32138"/>
                </a:lnTo>
                <a:lnTo>
                  <a:pt x="93648" y="27494"/>
                </a:lnTo>
                <a:lnTo>
                  <a:pt x="89324" y="23095"/>
                </a:lnTo>
                <a:lnTo>
                  <a:pt x="85135" y="19796"/>
                </a:lnTo>
                <a:lnTo>
                  <a:pt x="80675" y="16863"/>
                </a:lnTo>
                <a:lnTo>
                  <a:pt x="76081" y="14297"/>
                </a:lnTo>
                <a:lnTo>
                  <a:pt x="71216" y="12097"/>
                </a:lnTo>
                <a:lnTo>
                  <a:pt x="66351" y="10264"/>
                </a:lnTo>
                <a:lnTo>
                  <a:pt x="61216" y="8920"/>
                </a:lnTo>
                <a:lnTo>
                  <a:pt x="56081" y="7820"/>
                </a:lnTo>
                <a:lnTo>
                  <a:pt x="50810" y="7087"/>
                </a:lnTo>
                <a:lnTo>
                  <a:pt x="44054" y="6965"/>
                </a:lnTo>
                <a:lnTo>
                  <a:pt x="37162" y="7454"/>
                </a:lnTo>
                <a:lnTo>
                  <a:pt x="30405" y="8553"/>
                </a:lnTo>
                <a:lnTo>
                  <a:pt x="23918" y="10264"/>
                </a:lnTo>
                <a:lnTo>
                  <a:pt x="17432" y="12586"/>
                </a:lnTo>
                <a:lnTo>
                  <a:pt x="11351" y="15763"/>
                </a:lnTo>
                <a:lnTo>
                  <a:pt x="5540" y="19429"/>
                </a:lnTo>
                <a:lnTo>
                  <a:pt x="0" y="23828"/>
                </a:lnTo>
                <a:lnTo>
                  <a:pt x="7027" y="17474"/>
                </a:lnTo>
                <a:lnTo>
                  <a:pt x="10810" y="14419"/>
                </a:lnTo>
                <a:lnTo>
                  <a:pt x="14729" y="11486"/>
                </a:lnTo>
                <a:lnTo>
                  <a:pt x="18783" y="9042"/>
                </a:lnTo>
                <a:lnTo>
                  <a:pt x="25135" y="5865"/>
                </a:lnTo>
                <a:lnTo>
                  <a:pt x="31756" y="3299"/>
                </a:lnTo>
                <a:lnTo>
                  <a:pt x="38783" y="1588"/>
                </a:lnTo>
                <a:lnTo>
                  <a:pt x="45675" y="488"/>
                </a:lnTo>
                <a:lnTo>
                  <a:pt x="52837" y="0"/>
                </a:lnTo>
                <a:close/>
              </a:path>
            </a:pathLst>
          </a:custGeom>
          <a:solidFill>
            <a:srgbClr val="FF98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9" name="Google Shape;223;p26"/>
          <p:cNvSpPr/>
          <p:nvPr/>
        </p:nvSpPr>
        <p:spPr>
          <a:xfrm>
            <a:off x="3076498" y="1202240"/>
            <a:ext cx="1313400" cy="1314300"/>
          </a:xfrm>
          <a:custGeom>
            <a:avLst/>
            <a:gdLst/>
            <a:ahLst/>
            <a:cxnLst/>
            <a:rect l="l" t="t" r="r" b="b"/>
            <a:pathLst>
              <a:path w="120000" h="120000" extrusionOk="0">
                <a:moveTo>
                  <a:pt x="58863" y="4427"/>
                </a:moveTo>
                <a:lnTo>
                  <a:pt x="52954" y="4881"/>
                </a:lnTo>
                <a:lnTo>
                  <a:pt x="46818" y="6017"/>
                </a:lnTo>
                <a:lnTo>
                  <a:pt x="41022" y="7606"/>
                </a:lnTo>
                <a:lnTo>
                  <a:pt x="35454" y="9990"/>
                </a:lnTo>
                <a:lnTo>
                  <a:pt x="30000" y="13169"/>
                </a:lnTo>
                <a:lnTo>
                  <a:pt x="26477" y="15553"/>
                </a:lnTo>
                <a:lnTo>
                  <a:pt x="23181" y="18278"/>
                </a:lnTo>
                <a:lnTo>
                  <a:pt x="20000" y="21229"/>
                </a:lnTo>
                <a:lnTo>
                  <a:pt x="16704" y="24862"/>
                </a:lnTo>
                <a:lnTo>
                  <a:pt x="13863" y="28836"/>
                </a:lnTo>
                <a:lnTo>
                  <a:pt x="11363" y="32923"/>
                </a:lnTo>
                <a:lnTo>
                  <a:pt x="9204" y="37123"/>
                </a:lnTo>
                <a:lnTo>
                  <a:pt x="7500" y="41438"/>
                </a:lnTo>
                <a:lnTo>
                  <a:pt x="6250" y="45865"/>
                </a:lnTo>
                <a:lnTo>
                  <a:pt x="5227" y="50406"/>
                </a:lnTo>
                <a:lnTo>
                  <a:pt x="4545" y="54947"/>
                </a:lnTo>
                <a:lnTo>
                  <a:pt x="4431" y="59602"/>
                </a:lnTo>
                <a:lnTo>
                  <a:pt x="4545" y="64257"/>
                </a:lnTo>
                <a:lnTo>
                  <a:pt x="5113" y="68798"/>
                </a:lnTo>
                <a:lnTo>
                  <a:pt x="5909" y="73339"/>
                </a:lnTo>
                <a:lnTo>
                  <a:pt x="6931" y="76631"/>
                </a:lnTo>
                <a:lnTo>
                  <a:pt x="8068" y="79924"/>
                </a:lnTo>
                <a:lnTo>
                  <a:pt x="9431" y="83103"/>
                </a:lnTo>
                <a:lnTo>
                  <a:pt x="10909" y="86281"/>
                </a:lnTo>
                <a:lnTo>
                  <a:pt x="13068" y="89801"/>
                </a:lnTo>
                <a:lnTo>
                  <a:pt x="15454" y="93434"/>
                </a:lnTo>
                <a:lnTo>
                  <a:pt x="18295" y="96726"/>
                </a:lnTo>
                <a:lnTo>
                  <a:pt x="21363" y="99905"/>
                </a:lnTo>
                <a:lnTo>
                  <a:pt x="25000" y="103197"/>
                </a:lnTo>
                <a:lnTo>
                  <a:pt x="28863" y="106035"/>
                </a:lnTo>
                <a:lnTo>
                  <a:pt x="32840" y="108533"/>
                </a:lnTo>
                <a:lnTo>
                  <a:pt x="37045" y="110690"/>
                </a:lnTo>
                <a:lnTo>
                  <a:pt x="41363" y="112393"/>
                </a:lnTo>
                <a:lnTo>
                  <a:pt x="45795" y="113869"/>
                </a:lnTo>
                <a:lnTo>
                  <a:pt x="50454" y="114664"/>
                </a:lnTo>
                <a:lnTo>
                  <a:pt x="55000" y="115345"/>
                </a:lnTo>
                <a:lnTo>
                  <a:pt x="61022" y="115572"/>
                </a:lnTo>
                <a:lnTo>
                  <a:pt x="67045" y="115118"/>
                </a:lnTo>
                <a:lnTo>
                  <a:pt x="73181" y="114096"/>
                </a:lnTo>
                <a:lnTo>
                  <a:pt x="78977" y="112280"/>
                </a:lnTo>
                <a:lnTo>
                  <a:pt x="84545" y="109895"/>
                </a:lnTo>
                <a:lnTo>
                  <a:pt x="90000" y="106830"/>
                </a:lnTo>
                <a:lnTo>
                  <a:pt x="93409" y="104446"/>
                </a:lnTo>
                <a:lnTo>
                  <a:pt x="96704" y="101721"/>
                </a:lnTo>
                <a:lnTo>
                  <a:pt x="99886" y="98770"/>
                </a:lnTo>
                <a:lnTo>
                  <a:pt x="103636" y="94456"/>
                </a:lnTo>
                <a:lnTo>
                  <a:pt x="106931" y="90028"/>
                </a:lnTo>
                <a:lnTo>
                  <a:pt x="109545" y="85146"/>
                </a:lnTo>
                <a:lnTo>
                  <a:pt x="111818" y="80264"/>
                </a:lnTo>
                <a:lnTo>
                  <a:pt x="113522" y="75042"/>
                </a:lnTo>
                <a:lnTo>
                  <a:pt x="114659" y="69820"/>
                </a:lnTo>
                <a:lnTo>
                  <a:pt x="115454" y="64484"/>
                </a:lnTo>
                <a:lnTo>
                  <a:pt x="115568" y="59148"/>
                </a:lnTo>
                <a:lnTo>
                  <a:pt x="115113" y="53812"/>
                </a:lnTo>
                <a:lnTo>
                  <a:pt x="114431" y="48590"/>
                </a:lnTo>
                <a:lnTo>
                  <a:pt x="112954" y="43368"/>
                </a:lnTo>
                <a:lnTo>
                  <a:pt x="111136" y="38372"/>
                </a:lnTo>
                <a:lnTo>
                  <a:pt x="108863" y="33377"/>
                </a:lnTo>
                <a:lnTo>
                  <a:pt x="105909" y="28722"/>
                </a:lnTo>
                <a:lnTo>
                  <a:pt x="102613" y="24295"/>
                </a:lnTo>
                <a:lnTo>
                  <a:pt x="98636" y="20094"/>
                </a:lnTo>
                <a:lnTo>
                  <a:pt x="95000" y="16915"/>
                </a:lnTo>
                <a:lnTo>
                  <a:pt x="91136" y="13964"/>
                </a:lnTo>
                <a:lnTo>
                  <a:pt x="87045" y="11466"/>
                </a:lnTo>
                <a:lnTo>
                  <a:pt x="82954" y="9422"/>
                </a:lnTo>
                <a:lnTo>
                  <a:pt x="78636" y="7606"/>
                </a:lnTo>
                <a:lnTo>
                  <a:pt x="74204" y="6244"/>
                </a:lnTo>
                <a:lnTo>
                  <a:pt x="69545" y="5222"/>
                </a:lnTo>
                <a:lnTo>
                  <a:pt x="65000" y="4768"/>
                </a:lnTo>
                <a:lnTo>
                  <a:pt x="58863" y="4427"/>
                </a:lnTo>
                <a:close/>
                <a:moveTo>
                  <a:pt x="58863" y="0"/>
                </a:moveTo>
                <a:lnTo>
                  <a:pt x="65340" y="227"/>
                </a:lnTo>
                <a:lnTo>
                  <a:pt x="70340" y="908"/>
                </a:lnTo>
                <a:lnTo>
                  <a:pt x="75340" y="1929"/>
                </a:lnTo>
                <a:lnTo>
                  <a:pt x="80000" y="3405"/>
                </a:lnTo>
                <a:lnTo>
                  <a:pt x="84659" y="5335"/>
                </a:lnTo>
                <a:lnTo>
                  <a:pt x="89204" y="7606"/>
                </a:lnTo>
                <a:lnTo>
                  <a:pt x="93522" y="10331"/>
                </a:lnTo>
                <a:lnTo>
                  <a:pt x="97727" y="13509"/>
                </a:lnTo>
                <a:lnTo>
                  <a:pt x="101818" y="16915"/>
                </a:lnTo>
                <a:lnTo>
                  <a:pt x="105909" y="21456"/>
                </a:lnTo>
                <a:lnTo>
                  <a:pt x="109545" y="26338"/>
                </a:lnTo>
                <a:lnTo>
                  <a:pt x="112613" y="31333"/>
                </a:lnTo>
                <a:lnTo>
                  <a:pt x="115340" y="36556"/>
                </a:lnTo>
                <a:lnTo>
                  <a:pt x="117159" y="42005"/>
                </a:lnTo>
                <a:lnTo>
                  <a:pt x="118750" y="47682"/>
                </a:lnTo>
                <a:lnTo>
                  <a:pt x="119659" y="53358"/>
                </a:lnTo>
                <a:lnTo>
                  <a:pt x="120000" y="59148"/>
                </a:lnTo>
                <a:lnTo>
                  <a:pt x="119772" y="64824"/>
                </a:lnTo>
                <a:lnTo>
                  <a:pt x="119090" y="70614"/>
                </a:lnTo>
                <a:lnTo>
                  <a:pt x="117840" y="76291"/>
                </a:lnTo>
                <a:lnTo>
                  <a:pt x="115909" y="81740"/>
                </a:lnTo>
                <a:lnTo>
                  <a:pt x="113522" y="87190"/>
                </a:lnTo>
                <a:lnTo>
                  <a:pt x="110568" y="92298"/>
                </a:lnTo>
                <a:lnTo>
                  <a:pt x="107159" y="97180"/>
                </a:lnTo>
                <a:lnTo>
                  <a:pt x="103068" y="101721"/>
                </a:lnTo>
                <a:lnTo>
                  <a:pt x="99772" y="105127"/>
                </a:lnTo>
                <a:lnTo>
                  <a:pt x="96136" y="107965"/>
                </a:lnTo>
                <a:lnTo>
                  <a:pt x="92386" y="110577"/>
                </a:lnTo>
                <a:lnTo>
                  <a:pt x="88636" y="112847"/>
                </a:lnTo>
                <a:lnTo>
                  <a:pt x="84545" y="114891"/>
                </a:lnTo>
                <a:lnTo>
                  <a:pt x="80454" y="116480"/>
                </a:lnTo>
                <a:lnTo>
                  <a:pt x="74204" y="118410"/>
                </a:lnTo>
                <a:lnTo>
                  <a:pt x="67727" y="119545"/>
                </a:lnTo>
                <a:lnTo>
                  <a:pt x="61022" y="120000"/>
                </a:lnTo>
                <a:lnTo>
                  <a:pt x="54431" y="119772"/>
                </a:lnTo>
                <a:lnTo>
                  <a:pt x="49659" y="119205"/>
                </a:lnTo>
                <a:lnTo>
                  <a:pt x="44659" y="118070"/>
                </a:lnTo>
                <a:lnTo>
                  <a:pt x="39886" y="116594"/>
                </a:lnTo>
                <a:lnTo>
                  <a:pt x="35340" y="114664"/>
                </a:lnTo>
                <a:lnTo>
                  <a:pt x="30681" y="112393"/>
                </a:lnTo>
                <a:lnTo>
                  <a:pt x="26250" y="109782"/>
                </a:lnTo>
                <a:lnTo>
                  <a:pt x="22045" y="106603"/>
                </a:lnTo>
                <a:lnTo>
                  <a:pt x="18181" y="103197"/>
                </a:lnTo>
                <a:lnTo>
                  <a:pt x="14886" y="99451"/>
                </a:lnTo>
                <a:lnTo>
                  <a:pt x="11818" y="95818"/>
                </a:lnTo>
                <a:lnTo>
                  <a:pt x="9090" y="91844"/>
                </a:lnTo>
                <a:lnTo>
                  <a:pt x="6704" y="87644"/>
                </a:lnTo>
                <a:lnTo>
                  <a:pt x="5227" y="84692"/>
                </a:lnTo>
                <a:lnTo>
                  <a:pt x="3863" y="81400"/>
                </a:lnTo>
                <a:lnTo>
                  <a:pt x="2727" y="78221"/>
                </a:lnTo>
                <a:lnTo>
                  <a:pt x="1704" y="74929"/>
                </a:lnTo>
                <a:lnTo>
                  <a:pt x="795" y="69933"/>
                </a:lnTo>
                <a:lnTo>
                  <a:pt x="113" y="64824"/>
                </a:lnTo>
                <a:lnTo>
                  <a:pt x="0" y="59943"/>
                </a:lnTo>
                <a:lnTo>
                  <a:pt x="113" y="54834"/>
                </a:lnTo>
                <a:lnTo>
                  <a:pt x="795" y="49839"/>
                </a:lnTo>
                <a:lnTo>
                  <a:pt x="1704" y="44957"/>
                </a:lnTo>
                <a:lnTo>
                  <a:pt x="3295" y="40075"/>
                </a:lnTo>
                <a:lnTo>
                  <a:pt x="5227" y="35421"/>
                </a:lnTo>
                <a:lnTo>
                  <a:pt x="7500" y="30879"/>
                </a:lnTo>
                <a:lnTo>
                  <a:pt x="10113" y="26452"/>
                </a:lnTo>
                <a:lnTo>
                  <a:pt x="13295" y="22138"/>
                </a:lnTo>
                <a:lnTo>
                  <a:pt x="16818" y="18164"/>
                </a:lnTo>
                <a:lnTo>
                  <a:pt x="20227" y="14985"/>
                </a:lnTo>
                <a:lnTo>
                  <a:pt x="23863" y="12034"/>
                </a:lnTo>
                <a:lnTo>
                  <a:pt x="27500" y="9422"/>
                </a:lnTo>
                <a:lnTo>
                  <a:pt x="31363" y="7152"/>
                </a:lnTo>
                <a:lnTo>
                  <a:pt x="35454" y="5222"/>
                </a:lnTo>
                <a:lnTo>
                  <a:pt x="39431" y="3519"/>
                </a:lnTo>
                <a:lnTo>
                  <a:pt x="45795" y="1702"/>
                </a:lnTo>
                <a:lnTo>
                  <a:pt x="52272" y="454"/>
                </a:lnTo>
                <a:lnTo>
                  <a:pt x="58863" y="0"/>
                </a:lnTo>
                <a:close/>
              </a:path>
            </a:pathLst>
          </a:custGeom>
          <a:solidFill>
            <a:srgbClr val="FFC10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0" name="Google Shape;224;p26"/>
          <p:cNvSpPr/>
          <p:nvPr/>
        </p:nvSpPr>
        <p:spPr>
          <a:xfrm>
            <a:off x="3037947" y="1396101"/>
            <a:ext cx="854700" cy="1136400"/>
          </a:xfrm>
          <a:custGeom>
            <a:avLst/>
            <a:gdLst/>
            <a:ahLst/>
            <a:cxnLst/>
            <a:rect l="l" t="t" r="r" b="b"/>
            <a:pathLst>
              <a:path w="120000" h="120000" extrusionOk="0">
                <a:moveTo>
                  <a:pt x="33133" y="0"/>
                </a:moveTo>
                <a:lnTo>
                  <a:pt x="27811" y="4595"/>
                </a:lnTo>
                <a:lnTo>
                  <a:pt x="23004" y="9584"/>
                </a:lnTo>
                <a:lnTo>
                  <a:pt x="19055" y="14704"/>
                </a:lnTo>
                <a:lnTo>
                  <a:pt x="15622" y="19956"/>
                </a:lnTo>
                <a:lnTo>
                  <a:pt x="12703" y="25339"/>
                </a:lnTo>
                <a:lnTo>
                  <a:pt x="10300" y="30984"/>
                </a:lnTo>
                <a:lnTo>
                  <a:pt x="8927" y="36630"/>
                </a:lnTo>
                <a:lnTo>
                  <a:pt x="7896" y="42407"/>
                </a:lnTo>
                <a:lnTo>
                  <a:pt x="7725" y="48315"/>
                </a:lnTo>
                <a:lnTo>
                  <a:pt x="7896" y="53960"/>
                </a:lnTo>
                <a:lnTo>
                  <a:pt x="8927" y="59868"/>
                </a:lnTo>
                <a:lnTo>
                  <a:pt x="10300" y="65645"/>
                </a:lnTo>
                <a:lnTo>
                  <a:pt x="11845" y="69452"/>
                </a:lnTo>
                <a:lnTo>
                  <a:pt x="13562" y="73129"/>
                </a:lnTo>
                <a:lnTo>
                  <a:pt x="15622" y="76936"/>
                </a:lnTo>
                <a:lnTo>
                  <a:pt x="17854" y="80350"/>
                </a:lnTo>
                <a:lnTo>
                  <a:pt x="21459" y="85207"/>
                </a:lnTo>
                <a:lnTo>
                  <a:pt x="25579" y="89803"/>
                </a:lnTo>
                <a:lnTo>
                  <a:pt x="30214" y="94004"/>
                </a:lnTo>
                <a:lnTo>
                  <a:pt x="35193" y="98336"/>
                </a:lnTo>
                <a:lnTo>
                  <a:pt x="41030" y="102275"/>
                </a:lnTo>
                <a:lnTo>
                  <a:pt x="47381" y="105951"/>
                </a:lnTo>
                <a:lnTo>
                  <a:pt x="54077" y="108971"/>
                </a:lnTo>
                <a:lnTo>
                  <a:pt x="61115" y="111597"/>
                </a:lnTo>
                <a:lnTo>
                  <a:pt x="67982" y="113829"/>
                </a:lnTo>
                <a:lnTo>
                  <a:pt x="75193" y="115536"/>
                </a:lnTo>
                <a:lnTo>
                  <a:pt x="82746" y="116849"/>
                </a:lnTo>
                <a:lnTo>
                  <a:pt x="89957" y="117505"/>
                </a:lnTo>
                <a:lnTo>
                  <a:pt x="97510" y="117768"/>
                </a:lnTo>
                <a:lnTo>
                  <a:pt x="104892" y="117636"/>
                </a:lnTo>
                <a:lnTo>
                  <a:pt x="112446" y="116980"/>
                </a:lnTo>
                <a:lnTo>
                  <a:pt x="119999" y="115929"/>
                </a:lnTo>
                <a:lnTo>
                  <a:pt x="107811" y="118161"/>
                </a:lnTo>
                <a:lnTo>
                  <a:pt x="100772" y="119080"/>
                </a:lnTo>
                <a:lnTo>
                  <a:pt x="93733" y="119737"/>
                </a:lnTo>
                <a:lnTo>
                  <a:pt x="86351" y="120000"/>
                </a:lnTo>
                <a:lnTo>
                  <a:pt x="79313" y="119737"/>
                </a:lnTo>
                <a:lnTo>
                  <a:pt x="72103" y="118949"/>
                </a:lnTo>
                <a:lnTo>
                  <a:pt x="65064" y="117768"/>
                </a:lnTo>
                <a:lnTo>
                  <a:pt x="58197" y="116192"/>
                </a:lnTo>
                <a:lnTo>
                  <a:pt x="51330" y="113960"/>
                </a:lnTo>
                <a:lnTo>
                  <a:pt x="44806" y="111466"/>
                </a:lnTo>
                <a:lnTo>
                  <a:pt x="38454" y="108577"/>
                </a:lnTo>
                <a:lnTo>
                  <a:pt x="32274" y="105032"/>
                </a:lnTo>
                <a:lnTo>
                  <a:pt x="26437" y="101225"/>
                </a:lnTo>
                <a:lnTo>
                  <a:pt x="21630" y="97286"/>
                </a:lnTo>
                <a:lnTo>
                  <a:pt x="17339" y="93085"/>
                </a:lnTo>
                <a:lnTo>
                  <a:pt x="13218" y="88621"/>
                </a:lnTo>
                <a:lnTo>
                  <a:pt x="9957" y="84026"/>
                </a:lnTo>
                <a:lnTo>
                  <a:pt x="7725" y="80612"/>
                </a:lnTo>
                <a:lnTo>
                  <a:pt x="5836" y="77067"/>
                </a:lnTo>
                <a:lnTo>
                  <a:pt x="4120" y="73522"/>
                </a:lnTo>
                <a:lnTo>
                  <a:pt x="2746" y="69846"/>
                </a:lnTo>
                <a:lnTo>
                  <a:pt x="1373" y="64332"/>
                </a:lnTo>
                <a:lnTo>
                  <a:pt x="343" y="58687"/>
                </a:lnTo>
                <a:lnTo>
                  <a:pt x="0" y="53304"/>
                </a:lnTo>
                <a:lnTo>
                  <a:pt x="343" y="47658"/>
                </a:lnTo>
                <a:lnTo>
                  <a:pt x="1373" y="42144"/>
                </a:lnTo>
                <a:lnTo>
                  <a:pt x="2918" y="36630"/>
                </a:lnTo>
                <a:lnTo>
                  <a:pt x="4978" y="31247"/>
                </a:lnTo>
                <a:lnTo>
                  <a:pt x="7725" y="25995"/>
                </a:lnTo>
                <a:lnTo>
                  <a:pt x="10987" y="20875"/>
                </a:lnTo>
                <a:lnTo>
                  <a:pt x="14935" y="16017"/>
                </a:lnTo>
                <a:lnTo>
                  <a:pt x="19399" y="11291"/>
                </a:lnTo>
                <a:lnTo>
                  <a:pt x="24549" y="6958"/>
                </a:lnTo>
                <a:lnTo>
                  <a:pt x="33133" y="0"/>
                </a:lnTo>
                <a:close/>
              </a:path>
            </a:pathLst>
          </a:custGeom>
          <a:solidFill>
            <a:srgbClr val="FF98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1" name="Google Shape;225;p26"/>
          <p:cNvSpPr/>
          <p:nvPr/>
        </p:nvSpPr>
        <p:spPr>
          <a:xfrm>
            <a:off x="2903641" y="2153845"/>
            <a:ext cx="246300" cy="103500"/>
          </a:xfrm>
          <a:custGeom>
            <a:avLst/>
            <a:gdLst/>
            <a:ahLst/>
            <a:cxnLst/>
            <a:rect l="l" t="t" r="r" b="b"/>
            <a:pathLst>
              <a:path w="120000" h="120000" extrusionOk="0">
                <a:moveTo>
                  <a:pt x="119999" y="0"/>
                </a:moveTo>
                <a:lnTo>
                  <a:pt x="92121" y="40481"/>
                </a:lnTo>
                <a:lnTo>
                  <a:pt x="0" y="119999"/>
                </a:lnTo>
                <a:lnTo>
                  <a:pt x="24242" y="82409"/>
                </a:lnTo>
                <a:lnTo>
                  <a:pt x="119999" y="0"/>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2" name="Google Shape;226;p26"/>
          <p:cNvSpPr/>
          <p:nvPr/>
        </p:nvSpPr>
        <p:spPr>
          <a:xfrm>
            <a:off x="2888719" y="2014566"/>
            <a:ext cx="261000" cy="210000"/>
          </a:xfrm>
          <a:custGeom>
            <a:avLst/>
            <a:gdLst/>
            <a:ahLst/>
            <a:cxnLst/>
            <a:rect l="l" t="t" r="r" b="b"/>
            <a:pathLst>
              <a:path w="120000" h="120000" extrusionOk="0">
                <a:moveTo>
                  <a:pt x="94857" y="0"/>
                </a:moveTo>
                <a:lnTo>
                  <a:pt x="100000" y="20591"/>
                </a:lnTo>
                <a:lnTo>
                  <a:pt x="105714" y="40473"/>
                </a:lnTo>
                <a:lnTo>
                  <a:pt x="112571" y="61065"/>
                </a:lnTo>
                <a:lnTo>
                  <a:pt x="120000" y="79526"/>
                </a:lnTo>
                <a:lnTo>
                  <a:pt x="29714" y="120000"/>
                </a:lnTo>
                <a:lnTo>
                  <a:pt x="24000" y="99408"/>
                </a:lnTo>
                <a:lnTo>
                  <a:pt x="17142" y="79526"/>
                </a:lnTo>
                <a:lnTo>
                  <a:pt x="9142" y="61065"/>
                </a:lnTo>
                <a:lnTo>
                  <a:pt x="0" y="41893"/>
                </a:lnTo>
                <a:lnTo>
                  <a:pt x="94857"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3" name="Google Shape;227;p26"/>
          <p:cNvSpPr/>
          <p:nvPr/>
        </p:nvSpPr>
        <p:spPr>
          <a:xfrm>
            <a:off x="2314191" y="3093982"/>
            <a:ext cx="53700" cy="239700"/>
          </a:xfrm>
          <a:custGeom>
            <a:avLst/>
            <a:gdLst/>
            <a:ahLst/>
            <a:cxnLst/>
            <a:rect l="l" t="t" r="r" b="b"/>
            <a:pathLst>
              <a:path w="120000" h="120000" extrusionOk="0">
                <a:moveTo>
                  <a:pt x="0" y="0"/>
                </a:moveTo>
                <a:lnTo>
                  <a:pt x="58604" y="1243"/>
                </a:lnTo>
                <a:lnTo>
                  <a:pt x="120000" y="120000"/>
                </a:lnTo>
                <a:lnTo>
                  <a:pt x="61395" y="113782"/>
                </a:lnTo>
                <a:lnTo>
                  <a:pt x="0" y="0"/>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4" name="Google Shape;228;p26"/>
          <p:cNvSpPr/>
          <p:nvPr/>
        </p:nvSpPr>
        <p:spPr>
          <a:xfrm>
            <a:off x="2324079" y="3077815"/>
            <a:ext cx="175500" cy="256200"/>
          </a:xfrm>
          <a:custGeom>
            <a:avLst/>
            <a:gdLst/>
            <a:ahLst/>
            <a:cxnLst/>
            <a:rect l="l" t="t" r="r" b="b"/>
            <a:pathLst>
              <a:path w="120000" h="120000" extrusionOk="0">
                <a:moveTo>
                  <a:pt x="102127" y="0"/>
                </a:moveTo>
                <a:lnTo>
                  <a:pt x="120000" y="109514"/>
                </a:lnTo>
                <a:lnTo>
                  <a:pt x="94468" y="111262"/>
                </a:lnTo>
                <a:lnTo>
                  <a:pt x="68936" y="113009"/>
                </a:lnTo>
                <a:lnTo>
                  <a:pt x="43404" y="116504"/>
                </a:lnTo>
                <a:lnTo>
                  <a:pt x="18723" y="120000"/>
                </a:lnTo>
                <a:lnTo>
                  <a:pt x="0" y="8737"/>
                </a:lnTo>
                <a:lnTo>
                  <a:pt x="25531" y="8155"/>
                </a:lnTo>
                <a:lnTo>
                  <a:pt x="51914" y="6407"/>
                </a:lnTo>
                <a:lnTo>
                  <a:pt x="76595" y="3495"/>
                </a:lnTo>
                <a:lnTo>
                  <a:pt x="102127"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5" name="Google Shape;229;p26"/>
          <p:cNvSpPr/>
          <p:nvPr/>
        </p:nvSpPr>
        <p:spPr>
          <a:xfrm>
            <a:off x="1469808" y="2102859"/>
            <a:ext cx="236100" cy="160500"/>
          </a:xfrm>
          <a:custGeom>
            <a:avLst/>
            <a:gdLst/>
            <a:ahLst/>
            <a:cxnLst/>
            <a:rect l="l" t="t" r="r" b="b"/>
            <a:pathLst>
              <a:path w="120000" h="120000" extrusionOk="0">
                <a:moveTo>
                  <a:pt x="0" y="0"/>
                </a:moveTo>
                <a:lnTo>
                  <a:pt x="120000" y="95813"/>
                </a:lnTo>
                <a:lnTo>
                  <a:pt x="120000" y="120000"/>
                </a:lnTo>
                <a:lnTo>
                  <a:pt x="5052" y="26976"/>
                </a:lnTo>
                <a:lnTo>
                  <a:pt x="0" y="0"/>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6" name="Google Shape;230;p26"/>
          <p:cNvSpPr/>
          <p:nvPr/>
        </p:nvSpPr>
        <p:spPr>
          <a:xfrm>
            <a:off x="1469808" y="1973528"/>
            <a:ext cx="299700" cy="257100"/>
          </a:xfrm>
          <a:custGeom>
            <a:avLst/>
            <a:gdLst/>
            <a:ahLst/>
            <a:cxnLst/>
            <a:rect l="l" t="t" r="r" b="b"/>
            <a:pathLst>
              <a:path w="120000" h="120000" extrusionOk="0">
                <a:moveTo>
                  <a:pt x="31867" y="0"/>
                </a:moveTo>
                <a:lnTo>
                  <a:pt x="120000" y="56231"/>
                </a:lnTo>
                <a:lnTo>
                  <a:pt x="112531" y="71304"/>
                </a:lnTo>
                <a:lnTo>
                  <a:pt x="105560" y="87536"/>
                </a:lnTo>
                <a:lnTo>
                  <a:pt x="100082" y="103768"/>
                </a:lnTo>
                <a:lnTo>
                  <a:pt x="94605" y="120000"/>
                </a:lnTo>
                <a:lnTo>
                  <a:pt x="0" y="60289"/>
                </a:lnTo>
                <a:lnTo>
                  <a:pt x="8962" y="46376"/>
                </a:lnTo>
                <a:lnTo>
                  <a:pt x="17427" y="31304"/>
                </a:lnTo>
                <a:lnTo>
                  <a:pt x="24896" y="15652"/>
                </a:lnTo>
                <a:lnTo>
                  <a:pt x="31867"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7" name="Google Shape;231;p26"/>
          <p:cNvSpPr/>
          <p:nvPr/>
        </p:nvSpPr>
        <p:spPr>
          <a:xfrm>
            <a:off x="1721009" y="1829274"/>
            <a:ext cx="1219800" cy="1218600"/>
          </a:xfrm>
          <a:custGeom>
            <a:avLst/>
            <a:gdLst/>
            <a:ahLst/>
            <a:cxnLst/>
            <a:rect l="l" t="t" r="r" b="b"/>
            <a:pathLst>
              <a:path w="120000" h="120000" extrusionOk="0">
                <a:moveTo>
                  <a:pt x="58960" y="0"/>
                </a:moveTo>
                <a:lnTo>
                  <a:pt x="65565" y="244"/>
                </a:lnTo>
                <a:lnTo>
                  <a:pt x="70458" y="857"/>
                </a:lnTo>
                <a:lnTo>
                  <a:pt x="75351" y="1959"/>
                </a:lnTo>
                <a:lnTo>
                  <a:pt x="80122" y="3428"/>
                </a:lnTo>
                <a:lnTo>
                  <a:pt x="84770" y="5387"/>
                </a:lnTo>
                <a:lnTo>
                  <a:pt x="89296" y="7469"/>
                </a:lnTo>
                <a:lnTo>
                  <a:pt x="93700" y="10285"/>
                </a:lnTo>
                <a:lnTo>
                  <a:pt x="97859" y="13346"/>
                </a:lnTo>
                <a:lnTo>
                  <a:pt x="101896" y="17020"/>
                </a:lnTo>
                <a:lnTo>
                  <a:pt x="104831" y="20081"/>
                </a:lnTo>
                <a:lnTo>
                  <a:pt x="107645" y="23510"/>
                </a:lnTo>
                <a:lnTo>
                  <a:pt x="110214" y="26938"/>
                </a:lnTo>
                <a:lnTo>
                  <a:pt x="112415" y="30612"/>
                </a:lnTo>
                <a:lnTo>
                  <a:pt x="113639" y="33061"/>
                </a:lnTo>
                <a:lnTo>
                  <a:pt x="114862" y="35510"/>
                </a:lnTo>
                <a:lnTo>
                  <a:pt x="115840" y="38081"/>
                </a:lnTo>
                <a:lnTo>
                  <a:pt x="116819" y="40653"/>
                </a:lnTo>
                <a:lnTo>
                  <a:pt x="118287" y="45795"/>
                </a:lnTo>
                <a:lnTo>
                  <a:pt x="119388" y="51183"/>
                </a:lnTo>
                <a:lnTo>
                  <a:pt x="119877" y="56448"/>
                </a:lnTo>
                <a:lnTo>
                  <a:pt x="120000" y="61959"/>
                </a:lnTo>
                <a:lnTo>
                  <a:pt x="119633" y="67346"/>
                </a:lnTo>
                <a:lnTo>
                  <a:pt x="118654" y="72612"/>
                </a:lnTo>
                <a:lnTo>
                  <a:pt x="117308" y="78000"/>
                </a:lnTo>
                <a:lnTo>
                  <a:pt x="115351" y="83020"/>
                </a:lnTo>
                <a:lnTo>
                  <a:pt x="113027" y="88163"/>
                </a:lnTo>
                <a:lnTo>
                  <a:pt x="110214" y="92938"/>
                </a:lnTo>
                <a:lnTo>
                  <a:pt x="106911" y="97469"/>
                </a:lnTo>
                <a:lnTo>
                  <a:pt x="103119" y="101755"/>
                </a:lnTo>
                <a:lnTo>
                  <a:pt x="98837" y="105795"/>
                </a:lnTo>
                <a:lnTo>
                  <a:pt x="94311" y="109346"/>
                </a:lnTo>
                <a:lnTo>
                  <a:pt x="89541" y="112285"/>
                </a:lnTo>
                <a:lnTo>
                  <a:pt x="84525" y="114857"/>
                </a:lnTo>
                <a:lnTo>
                  <a:pt x="79510" y="116816"/>
                </a:lnTo>
                <a:lnTo>
                  <a:pt x="74128" y="118408"/>
                </a:lnTo>
                <a:lnTo>
                  <a:pt x="68623" y="119510"/>
                </a:lnTo>
                <a:lnTo>
                  <a:pt x="63241" y="120000"/>
                </a:lnTo>
                <a:lnTo>
                  <a:pt x="62507" y="120000"/>
                </a:lnTo>
                <a:lnTo>
                  <a:pt x="61773" y="120000"/>
                </a:lnTo>
                <a:lnTo>
                  <a:pt x="61162" y="120000"/>
                </a:lnTo>
                <a:lnTo>
                  <a:pt x="60305" y="120000"/>
                </a:lnTo>
                <a:lnTo>
                  <a:pt x="59449" y="120000"/>
                </a:lnTo>
                <a:lnTo>
                  <a:pt x="58837" y="120000"/>
                </a:lnTo>
                <a:lnTo>
                  <a:pt x="57981" y="120000"/>
                </a:lnTo>
                <a:lnTo>
                  <a:pt x="57125" y="120000"/>
                </a:lnTo>
                <a:lnTo>
                  <a:pt x="54801" y="119877"/>
                </a:lnTo>
                <a:lnTo>
                  <a:pt x="55657" y="119877"/>
                </a:lnTo>
                <a:lnTo>
                  <a:pt x="56391" y="119877"/>
                </a:lnTo>
                <a:lnTo>
                  <a:pt x="57125" y="119877"/>
                </a:lnTo>
                <a:lnTo>
                  <a:pt x="57859" y="119877"/>
                </a:lnTo>
                <a:lnTo>
                  <a:pt x="58593" y="119877"/>
                </a:lnTo>
                <a:lnTo>
                  <a:pt x="59204" y="119877"/>
                </a:lnTo>
                <a:lnTo>
                  <a:pt x="59938" y="119877"/>
                </a:lnTo>
                <a:lnTo>
                  <a:pt x="60550" y="119877"/>
                </a:lnTo>
                <a:lnTo>
                  <a:pt x="65932" y="119265"/>
                </a:lnTo>
                <a:lnTo>
                  <a:pt x="71070" y="118408"/>
                </a:lnTo>
                <a:lnTo>
                  <a:pt x="76207" y="116816"/>
                </a:lnTo>
                <a:lnTo>
                  <a:pt x="81100" y="114979"/>
                </a:lnTo>
                <a:lnTo>
                  <a:pt x="85871" y="112530"/>
                </a:lnTo>
                <a:lnTo>
                  <a:pt x="90519" y="109591"/>
                </a:lnTo>
                <a:lnTo>
                  <a:pt x="94923" y="106285"/>
                </a:lnTo>
                <a:lnTo>
                  <a:pt x="98960" y="102367"/>
                </a:lnTo>
                <a:lnTo>
                  <a:pt x="102507" y="98204"/>
                </a:lnTo>
                <a:lnTo>
                  <a:pt x="105810" y="93918"/>
                </a:lnTo>
                <a:lnTo>
                  <a:pt x="108623" y="89265"/>
                </a:lnTo>
                <a:lnTo>
                  <a:pt x="110703" y="84367"/>
                </a:lnTo>
                <a:lnTo>
                  <a:pt x="112538" y="79469"/>
                </a:lnTo>
                <a:lnTo>
                  <a:pt x="113883" y="74448"/>
                </a:lnTo>
                <a:lnTo>
                  <a:pt x="114740" y="69428"/>
                </a:lnTo>
                <a:lnTo>
                  <a:pt x="115107" y="64163"/>
                </a:lnTo>
                <a:lnTo>
                  <a:pt x="115107" y="59020"/>
                </a:lnTo>
                <a:lnTo>
                  <a:pt x="114617" y="53755"/>
                </a:lnTo>
                <a:lnTo>
                  <a:pt x="113516" y="48734"/>
                </a:lnTo>
                <a:lnTo>
                  <a:pt x="112171" y="43591"/>
                </a:lnTo>
                <a:lnTo>
                  <a:pt x="111192" y="41142"/>
                </a:lnTo>
                <a:lnTo>
                  <a:pt x="110214" y="38693"/>
                </a:lnTo>
                <a:lnTo>
                  <a:pt x="109113" y="36367"/>
                </a:lnTo>
                <a:lnTo>
                  <a:pt x="107889" y="34040"/>
                </a:lnTo>
                <a:lnTo>
                  <a:pt x="105688" y="30612"/>
                </a:lnTo>
                <a:lnTo>
                  <a:pt x="103241" y="27183"/>
                </a:lnTo>
                <a:lnTo>
                  <a:pt x="100672" y="24000"/>
                </a:lnTo>
                <a:lnTo>
                  <a:pt x="97614" y="20938"/>
                </a:lnTo>
                <a:lnTo>
                  <a:pt x="93944" y="17510"/>
                </a:lnTo>
                <a:lnTo>
                  <a:pt x="89785" y="14448"/>
                </a:lnTo>
                <a:lnTo>
                  <a:pt x="85749" y="11877"/>
                </a:lnTo>
                <a:lnTo>
                  <a:pt x="81345" y="9673"/>
                </a:lnTo>
                <a:lnTo>
                  <a:pt x="76819" y="7959"/>
                </a:lnTo>
                <a:lnTo>
                  <a:pt x="72293" y="6612"/>
                </a:lnTo>
                <a:lnTo>
                  <a:pt x="67522" y="5510"/>
                </a:lnTo>
                <a:lnTo>
                  <a:pt x="62874" y="4897"/>
                </a:lnTo>
                <a:lnTo>
                  <a:pt x="56636" y="4653"/>
                </a:lnTo>
                <a:lnTo>
                  <a:pt x="50275" y="5020"/>
                </a:lnTo>
                <a:lnTo>
                  <a:pt x="44036" y="6244"/>
                </a:lnTo>
                <a:lnTo>
                  <a:pt x="38042" y="8081"/>
                </a:lnTo>
                <a:lnTo>
                  <a:pt x="32171" y="10530"/>
                </a:lnTo>
                <a:lnTo>
                  <a:pt x="26544" y="13714"/>
                </a:lnTo>
                <a:lnTo>
                  <a:pt x="22996" y="16285"/>
                </a:lnTo>
                <a:lnTo>
                  <a:pt x="19571" y="18979"/>
                </a:lnTo>
                <a:lnTo>
                  <a:pt x="16269" y="22163"/>
                </a:lnTo>
                <a:lnTo>
                  <a:pt x="13822" y="24734"/>
                </a:lnTo>
                <a:lnTo>
                  <a:pt x="11620" y="27551"/>
                </a:lnTo>
                <a:lnTo>
                  <a:pt x="9785" y="30244"/>
                </a:lnTo>
                <a:lnTo>
                  <a:pt x="7828" y="33306"/>
                </a:lnTo>
                <a:lnTo>
                  <a:pt x="6360" y="36000"/>
                </a:lnTo>
                <a:lnTo>
                  <a:pt x="4892" y="38938"/>
                </a:lnTo>
                <a:lnTo>
                  <a:pt x="3669" y="41877"/>
                </a:lnTo>
                <a:lnTo>
                  <a:pt x="2813" y="44816"/>
                </a:lnTo>
                <a:lnTo>
                  <a:pt x="1712" y="48857"/>
                </a:lnTo>
                <a:lnTo>
                  <a:pt x="856" y="52775"/>
                </a:lnTo>
                <a:lnTo>
                  <a:pt x="244" y="56816"/>
                </a:lnTo>
                <a:lnTo>
                  <a:pt x="0" y="60734"/>
                </a:lnTo>
                <a:lnTo>
                  <a:pt x="122" y="58408"/>
                </a:lnTo>
                <a:lnTo>
                  <a:pt x="489" y="54367"/>
                </a:lnTo>
                <a:lnTo>
                  <a:pt x="978" y="50081"/>
                </a:lnTo>
                <a:lnTo>
                  <a:pt x="1834" y="45918"/>
                </a:lnTo>
                <a:lnTo>
                  <a:pt x="2935" y="41877"/>
                </a:lnTo>
                <a:lnTo>
                  <a:pt x="4036" y="38693"/>
                </a:lnTo>
                <a:lnTo>
                  <a:pt x="5259" y="35755"/>
                </a:lnTo>
                <a:lnTo>
                  <a:pt x="6605" y="32693"/>
                </a:lnTo>
                <a:lnTo>
                  <a:pt x="8195" y="29632"/>
                </a:lnTo>
                <a:lnTo>
                  <a:pt x="10152" y="26693"/>
                </a:lnTo>
                <a:lnTo>
                  <a:pt x="12232" y="23632"/>
                </a:lnTo>
                <a:lnTo>
                  <a:pt x="14556" y="20938"/>
                </a:lnTo>
                <a:lnTo>
                  <a:pt x="17003" y="18244"/>
                </a:lnTo>
                <a:lnTo>
                  <a:pt x="20428" y="14938"/>
                </a:lnTo>
                <a:lnTo>
                  <a:pt x="23975" y="12000"/>
                </a:lnTo>
                <a:lnTo>
                  <a:pt x="27645" y="9428"/>
                </a:lnTo>
                <a:lnTo>
                  <a:pt x="33516" y="6122"/>
                </a:lnTo>
                <a:lnTo>
                  <a:pt x="39633" y="3551"/>
                </a:lnTo>
                <a:lnTo>
                  <a:pt x="45993" y="1591"/>
                </a:lnTo>
                <a:lnTo>
                  <a:pt x="52477" y="367"/>
                </a:lnTo>
                <a:lnTo>
                  <a:pt x="58960" y="0"/>
                </a:lnTo>
                <a:close/>
              </a:path>
            </a:pathLst>
          </a:custGeom>
          <a:solidFill>
            <a:srgbClr val="F1C8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8" name="Google Shape;232;p26"/>
          <p:cNvSpPr/>
          <p:nvPr/>
        </p:nvSpPr>
        <p:spPr>
          <a:xfrm>
            <a:off x="1673753" y="1780775"/>
            <a:ext cx="1317000" cy="1315800"/>
          </a:xfrm>
          <a:custGeom>
            <a:avLst/>
            <a:gdLst/>
            <a:ahLst/>
            <a:cxnLst/>
            <a:rect l="l" t="t" r="r" b="b"/>
            <a:pathLst>
              <a:path w="120000" h="120000" extrusionOk="0">
                <a:moveTo>
                  <a:pt x="58923" y="4423"/>
                </a:moveTo>
                <a:lnTo>
                  <a:pt x="52917" y="4763"/>
                </a:lnTo>
                <a:lnTo>
                  <a:pt x="46912" y="5897"/>
                </a:lnTo>
                <a:lnTo>
                  <a:pt x="41019" y="7712"/>
                </a:lnTo>
                <a:lnTo>
                  <a:pt x="35354" y="10094"/>
                </a:lnTo>
                <a:lnTo>
                  <a:pt x="29915" y="13156"/>
                </a:lnTo>
                <a:lnTo>
                  <a:pt x="26515" y="15538"/>
                </a:lnTo>
                <a:lnTo>
                  <a:pt x="23229" y="18260"/>
                </a:lnTo>
                <a:lnTo>
                  <a:pt x="20056" y="21323"/>
                </a:lnTo>
                <a:lnTo>
                  <a:pt x="17790" y="23818"/>
                </a:lnTo>
                <a:lnTo>
                  <a:pt x="15637" y="26313"/>
                </a:lnTo>
                <a:lnTo>
                  <a:pt x="13711" y="29149"/>
                </a:lnTo>
                <a:lnTo>
                  <a:pt x="11898" y="31871"/>
                </a:lnTo>
                <a:lnTo>
                  <a:pt x="10424" y="34706"/>
                </a:lnTo>
                <a:lnTo>
                  <a:pt x="9178" y="37542"/>
                </a:lnTo>
                <a:lnTo>
                  <a:pt x="8045" y="40264"/>
                </a:lnTo>
                <a:lnTo>
                  <a:pt x="7025" y="43213"/>
                </a:lnTo>
                <a:lnTo>
                  <a:pt x="5665" y="48090"/>
                </a:lnTo>
                <a:lnTo>
                  <a:pt x="4872" y="53081"/>
                </a:lnTo>
                <a:lnTo>
                  <a:pt x="4419" y="58185"/>
                </a:lnTo>
                <a:lnTo>
                  <a:pt x="4419" y="63175"/>
                </a:lnTo>
                <a:lnTo>
                  <a:pt x="4985" y="68279"/>
                </a:lnTo>
                <a:lnTo>
                  <a:pt x="6005" y="73270"/>
                </a:lnTo>
                <a:lnTo>
                  <a:pt x="7365" y="78034"/>
                </a:lnTo>
                <a:lnTo>
                  <a:pt x="9291" y="82911"/>
                </a:lnTo>
                <a:lnTo>
                  <a:pt x="11558" y="87448"/>
                </a:lnTo>
                <a:lnTo>
                  <a:pt x="14277" y="91871"/>
                </a:lnTo>
                <a:lnTo>
                  <a:pt x="17677" y="96068"/>
                </a:lnTo>
                <a:lnTo>
                  <a:pt x="21303" y="100037"/>
                </a:lnTo>
                <a:lnTo>
                  <a:pt x="24929" y="103213"/>
                </a:lnTo>
                <a:lnTo>
                  <a:pt x="28781" y="106049"/>
                </a:lnTo>
                <a:lnTo>
                  <a:pt x="32861" y="108657"/>
                </a:lnTo>
                <a:lnTo>
                  <a:pt x="37053" y="110586"/>
                </a:lnTo>
                <a:lnTo>
                  <a:pt x="41473" y="112400"/>
                </a:lnTo>
                <a:lnTo>
                  <a:pt x="45892" y="113761"/>
                </a:lnTo>
                <a:lnTo>
                  <a:pt x="50311" y="114782"/>
                </a:lnTo>
                <a:lnTo>
                  <a:pt x="54844" y="115349"/>
                </a:lnTo>
                <a:lnTo>
                  <a:pt x="56203" y="115463"/>
                </a:lnTo>
                <a:lnTo>
                  <a:pt x="57563" y="115576"/>
                </a:lnTo>
                <a:lnTo>
                  <a:pt x="58923" y="115576"/>
                </a:lnTo>
                <a:lnTo>
                  <a:pt x="60169" y="115576"/>
                </a:lnTo>
                <a:lnTo>
                  <a:pt x="60963" y="115576"/>
                </a:lnTo>
                <a:lnTo>
                  <a:pt x="61529" y="115576"/>
                </a:lnTo>
                <a:lnTo>
                  <a:pt x="62209" y="115576"/>
                </a:lnTo>
                <a:lnTo>
                  <a:pt x="62889" y="115576"/>
                </a:lnTo>
                <a:lnTo>
                  <a:pt x="67875" y="115122"/>
                </a:lnTo>
                <a:lnTo>
                  <a:pt x="72974" y="114102"/>
                </a:lnTo>
                <a:lnTo>
                  <a:pt x="77960" y="112627"/>
                </a:lnTo>
                <a:lnTo>
                  <a:pt x="82606" y="110812"/>
                </a:lnTo>
                <a:lnTo>
                  <a:pt x="87252" y="108431"/>
                </a:lnTo>
                <a:lnTo>
                  <a:pt x="91671" y="105708"/>
                </a:lnTo>
                <a:lnTo>
                  <a:pt x="95864" y="102419"/>
                </a:lnTo>
                <a:lnTo>
                  <a:pt x="99830" y="98676"/>
                </a:lnTo>
                <a:lnTo>
                  <a:pt x="103342" y="94706"/>
                </a:lnTo>
                <a:lnTo>
                  <a:pt x="106402" y="90510"/>
                </a:lnTo>
                <a:lnTo>
                  <a:pt x="109008" y="86086"/>
                </a:lnTo>
                <a:lnTo>
                  <a:pt x="111161" y="81323"/>
                </a:lnTo>
                <a:lnTo>
                  <a:pt x="112974" y="76672"/>
                </a:lnTo>
                <a:lnTo>
                  <a:pt x="114220" y="71682"/>
                </a:lnTo>
                <a:lnTo>
                  <a:pt x="115127" y="66805"/>
                </a:lnTo>
                <a:lnTo>
                  <a:pt x="115467" y="61814"/>
                </a:lnTo>
                <a:lnTo>
                  <a:pt x="115354" y="56710"/>
                </a:lnTo>
                <a:lnTo>
                  <a:pt x="114900" y="51833"/>
                </a:lnTo>
                <a:lnTo>
                  <a:pt x="113881" y="46843"/>
                </a:lnTo>
                <a:lnTo>
                  <a:pt x="112521" y="42079"/>
                </a:lnTo>
                <a:lnTo>
                  <a:pt x="111614" y="39697"/>
                </a:lnTo>
                <a:lnTo>
                  <a:pt x="110708" y="37315"/>
                </a:lnTo>
                <a:lnTo>
                  <a:pt x="109575" y="35047"/>
                </a:lnTo>
                <a:lnTo>
                  <a:pt x="108441" y="32778"/>
                </a:lnTo>
                <a:lnTo>
                  <a:pt x="106402" y="29376"/>
                </a:lnTo>
                <a:lnTo>
                  <a:pt x="104022" y="26200"/>
                </a:lnTo>
                <a:lnTo>
                  <a:pt x="101416" y="23024"/>
                </a:lnTo>
                <a:lnTo>
                  <a:pt x="98696" y="20189"/>
                </a:lnTo>
                <a:lnTo>
                  <a:pt x="94957" y="16786"/>
                </a:lnTo>
                <a:lnTo>
                  <a:pt x="91104" y="13950"/>
                </a:lnTo>
                <a:lnTo>
                  <a:pt x="87025" y="11342"/>
                </a:lnTo>
                <a:lnTo>
                  <a:pt x="82832" y="9413"/>
                </a:lnTo>
                <a:lnTo>
                  <a:pt x="78526" y="7599"/>
                </a:lnTo>
                <a:lnTo>
                  <a:pt x="74107" y="6238"/>
                </a:lnTo>
                <a:lnTo>
                  <a:pt x="69575" y="5217"/>
                </a:lnTo>
                <a:lnTo>
                  <a:pt x="65042" y="4650"/>
                </a:lnTo>
                <a:lnTo>
                  <a:pt x="58923" y="4423"/>
                </a:lnTo>
                <a:close/>
                <a:moveTo>
                  <a:pt x="58923" y="0"/>
                </a:moveTo>
                <a:lnTo>
                  <a:pt x="65495" y="226"/>
                </a:lnTo>
                <a:lnTo>
                  <a:pt x="70254" y="907"/>
                </a:lnTo>
                <a:lnTo>
                  <a:pt x="75240" y="1928"/>
                </a:lnTo>
                <a:lnTo>
                  <a:pt x="80113" y="3402"/>
                </a:lnTo>
                <a:lnTo>
                  <a:pt x="84759" y="5330"/>
                </a:lnTo>
                <a:lnTo>
                  <a:pt x="89178" y="7599"/>
                </a:lnTo>
                <a:lnTo>
                  <a:pt x="93597" y="10207"/>
                </a:lnTo>
                <a:lnTo>
                  <a:pt x="97790" y="13383"/>
                </a:lnTo>
                <a:lnTo>
                  <a:pt x="101756" y="16786"/>
                </a:lnTo>
                <a:lnTo>
                  <a:pt x="104249" y="19508"/>
                </a:lnTo>
                <a:lnTo>
                  <a:pt x="106515" y="22117"/>
                </a:lnTo>
                <a:lnTo>
                  <a:pt x="108668" y="25066"/>
                </a:lnTo>
                <a:lnTo>
                  <a:pt x="110708" y="28015"/>
                </a:lnTo>
                <a:lnTo>
                  <a:pt x="112521" y="31077"/>
                </a:lnTo>
                <a:lnTo>
                  <a:pt x="114107" y="34026"/>
                </a:lnTo>
                <a:lnTo>
                  <a:pt x="115467" y="37202"/>
                </a:lnTo>
                <a:lnTo>
                  <a:pt x="116600" y="40491"/>
                </a:lnTo>
                <a:lnTo>
                  <a:pt x="118186" y="45708"/>
                </a:lnTo>
                <a:lnTo>
                  <a:pt x="119320" y="51039"/>
                </a:lnTo>
                <a:lnTo>
                  <a:pt x="119773" y="56483"/>
                </a:lnTo>
                <a:lnTo>
                  <a:pt x="120000" y="61814"/>
                </a:lnTo>
                <a:lnTo>
                  <a:pt x="119433" y="67258"/>
                </a:lnTo>
                <a:lnTo>
                  <a:pt x="118526" y="72589"/>
                </a:lnTo>
                <a:lnTo>
                  <a:pt x="117167" y="77920"/>
                </a:lnTo>
                <a:lnTo>
                  <a:pt x="115354" y="83024"/>
                </a:lnTo>
                <a:lnTo>
                  <a:pt x="112974" y="88128"/>
                </a:lnTo>
                <a:lnTo>
                  <a:pt x="110141" y="92892"/>
                </a:lnTo>
                <a:lnTo>
                  <a:pt x="106855" y="97429"/>
                </a:lnTo>
                <a:lnTo>
                  <a:pt x="103002" y="101739"/>
                </a:lnTo>
                <a:lnTo>
                  <a:pt x="99943" y="104801"/>
                </a:lnTo>
                <a:lnTo>
                  <a:pt x="96657" y="107637"/>
                </a:lnTo>
                <a:lnTo>
                  <a:pt x="93257" y="110018"/>
                </a:lnTo>
                <a:lnTo>
                  <a:pt x="89631" y="112173"/>
                </a:lnTo>
                <a:lnTo>
                  <a:pt x="85892" y="114215"/>
                </a:lnTo>
                <a:lnTo>
                  <a:pt x="82266" y="115803"/>
                </a:lnTo>
                <a:lnTo>
                  <a:pt x="78300" y="117277"/>
                </a:lnTo>
                <a:lnTo>
                  <a:pt x="74334" y="118298"/>
                </a:lnTo>
                <a:lnTo>
                  <a:pt x="70934" y="118979"/>
                </a:lnTo>
                <a:lnTo>
                  <a:pt x="67648" y="119546"/>
                </a:lnTo>
                <a:lnTo>
                  <a:pt x="64135" y="119886"/>
                </a:lnTo>
                <a:lnTo>
                  <a:pt x="60736" y="120000"/>
                </a:lnTo>
                <a:lnTo>
                  <a:pt x="59150" y="120000"/>
                </a:lnTo>
                <a:lnTo>
                  <a:pt x="57677" y="120000"/>
                </a:lnTo>
                <a:lnTo>
                  <a:pt x="55977" y="119886"/>
                </a:lnTo>
                <a:lnTo>
                  <a:pt x="54504" y="119773"/>
                </a:lnTo>
                <a:lnTo>
                  <a:pt x="49518" y="119092"/>
                </a:lnTo>
                <a:lnTo>
                  <a:pt x="44759" y="118071"/>
                </a:lnTo>
                <a:lnTo>
                  <a:pt x="39886" y="116597"/>
                </a:lnTo>
                <a:lnTo>
                  <a:pt x="35240" y="114669"/>
                </a:lnTo>
                <a:lnTo>
                  <a:pt x="30708" y="112400"/>
                </a:lnTo>
                <a:lnTo>
                  <a:pt x="26402" y="109792"/>
                </a:lnTo>
                <a:lnTo>
                  <a:pt x="22209" y="106729"/>
                </a:lnTo>
                <a:lnTo>
                  <a:pt x="18130" y="103213"/>
                </a:lnTo>
                <a:lnTo>
                  <a:pt x="14164" y="98903"/>
                </a:lnTo>
                <a:lnTo>
                  <a:pt x="10651" y="94253"/>
                </a:lnTo>
                <a:lnTo>
                  <a:pt x="7592" y="89489"/>
                </a:lnTo>
                <a:lnTo>
                  <a:pt x="5099" y="84385"/>
                </a:lnTo>
                <a:lnTo>
                  <a:pt x="3059" y="79168"/>
                </a:lnTo>
                <a:lnTo>
                  <a:pt x="1586" y="73837"/>
                </a:lnTo>
                <a:lnTo>
                  <a:pt x="566" y="68393"/>
                </a:lnTo>
                <a:lnTo>
                  <a:pt x="0" y="62948"/>
                </a:lnTo>
                <a:lnTo>
                  <a:pt x="0" y="57391"/>
                </a:lnTo>
                <a:lnTo>
                  <a:pt x="566" y="51947"/>
                </a:lnTo>
                <a:lnTo>
                  <a:pt x="1586" y="46502"/>
                </a:lnTo>
                <a:lnTo>
                  <a:pt x="2946" y="41058"/>
                </a:lnTo>
                <a:lnTo>
                  <a:pt x="4192" y="37882"/>
                </a:lnTo>
                <a:lnTo>
                  <a:pt x="5439" y="34706"/>
                </a:lnTo>
                <a:lnTo>
                  <a:pt x="7025" y="31531"/>
                </a:lnTo>
                <a:lnTo>
                  <a:pt x="8725" y="28582"/>
                </a:lnTo>
                <a:lnTo>
                  <a:pt x="10538" y="25860"/>
                </a:lnTo>
                <a:lnTo>
                  <a:pt x="12577" y="23137"/>
                </a:lnTo>
                <a:lnTo>
                  <a:pt x="14617" y="20642"/>
                </a:lnTo>
                <a:lnTo>
                  <a:pt x="16883" y="18147"/>
                </a:lnTo>
                <a:lnTo>
                  <a:pt x="20283" y="14971"/>
                </a:lnTo>
                <a:lnTo>
                  <a:pt x="23796" y="12022"/>
                </a:lnTo>
                <a:lnTo>
                  <a:pt x="27535" y="9413"/>
                </a:lnTo>
                <a:lnTo>
                  <a:pt x="31388" y="7032"/>
                </a:lnTo>
                <a:lnTo>
                  <a:pt x="35467" y="5217"/>
                </a:lnTo>
                <a:lnTo>
                  <a:pt x="39546" y="3516"/>
                </a:lnTo>
                <a:lnTo>
                  <a:pt x="45892" y="1587"/>
                </a:lnTo>
                <a:lnTo>
                  <a:pt x="52351" y="453"/>
                </a:lnTo>
                <a:lnTo>
                  <a:pt x="58923" y="0"/>
                </a:lnTo>
                <a:close/>
              </a:path>
            </a:pathLst>
          </a:custGeom>
          <a:solidFill>
            <a:srgbClr val="FFEB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29" name="Google Shape;233;p26"/>
          <p:cNvSpPr/>
          <p:nvPr/>
        </p:nvSpPr>
        <p:spPr>
          <a:xfrm>
            <a:off x="1673753" y="2478416"/>
            <a:ext cx="568200" cy="613200"/>
          </a:xfrm>
          <a:custGeom>
            <a:avLst/>
            <a:gdLst/>
            <a:ahLst/>
            <a:cxnLst/>
            <a:rect l="l" t="t" r="r" b="b"/>
            <a:pathLst>
              <a:path w="120000" h="120000" extrusionOk="0">
                <a:moveTo>
                  <a:pt x="0" y="0"/>
                </a:moveTo>
                <a:lnTo>
                  <a:pt x="1575" y="11683"/>
                </a:lnTo>
                <a:lnTo>
                  <a:pt x="3938" y="23123"/>
                </a:lnTo>
                <a:lnTo>
                  <a:pt x="7352" y="34320"/>
                </a:lnTo>
                <a:lnTo>
                  <a:pt x="12078" y="45273"/>
                </a:lnTo>
                <a:lnTo>
                  <a:pt x="17855" y="55983"/>
                </a:lnTo>
                <a:lnTo>
                  <a:pt x="24945" y="65963"/>
                </a:lnTo>
                <a:lnTo>
                  <a:pt x="32822" y="75699"/>
                </a:lnTo>
                <a:lnTo>
                  <a:pt x="42013" y="84949"/>
                </a:lnTo>
                <a:lnTo>
                  <a:pt x="50415" y="92008"/>
                </a:lnTo>
                <a:lnTo>
                  <a:pt x="59606" y="98093"/>
                </a:lnTo>
                <a:lnTo>
                  <a:pt x="69059" y="103691"/>
                </a:lnTo>
                <a:lnTo>
                  <a:pt x="78774" y="108559"/>
                </a:lnTo>
                <a:lnTo>
                  <a:pt x="89015" y="112697"/>
                </a:lnTo>
                <a:lnTo>
                  <a:pt x="99256" y="115618"/>
                </a:lnTo>
                <a:lnTo>
                  <a:pt x="109496" y="118296"/>
                </a:lnTo>
                <a:lnTo>
                  <a:pt x="120000" y="120000"/>
                </a:lnTo>
                <a:lnTo>
                  <a:pt x="115798" y="119269"/>
                </a:lnTo>
                <a:lnTo>
                  <a:pt x="105295" y="117809"/>
                </a:lnTo>
                <a:lnTo>
                  <a:pt x="95317" y="115375"/>
                </a:lnTo>
                <a:lnTo>
                  <a:pt x="85339" y="112210"/>
                </a:lnTo>
                <a:lnTo>
                  <a:pt x="76148" y="108316"/>
                </a:lnTo>
                <a:lnTo>
                  <a:pt x="66695" y="103935"/>
                </a:lnTo>
                <a:lnTo>
                  <a:pt x="57505" y="98336"/>
                </a:lnTo>
                <a:lnTo>
                  <a:pt x="49102" y="92494"/>
                </a:lnTo>
                <a:lnTo>
                  <a:pt x="40962" y="85679"/>
                </a:lnTo>
                <a:lnTo>
                  <a:pt x="32035" y="76916"/>
                </a:lnTo>
                <a:lnTo>
                  <a:pt x="24157" y="67667"/>
                </a:lnTo>
                <a:lnTo>
                  <a:pt x="17592" y="57931"/>
                </a:lnTo>
                <a:lnTo>
                  <a:pt x="12078" y="47464"/>
                </a:lnTo>
                <a:lnTo>
                  <a:pt x="7352" y="37241"/>
                </a:lnTo>
                <a:lnTo>
                  <a:pt x="4201" y="26288"/>
                </a:lnTo>
                <a:lnTo>
                  <a:pt x="1838" y="15578"/>
                </a:lnTo>
                <a:lnTo>
                  <a:pt x="262" y="4381"/>
                </a:lnTo>
                <a:lnTo>
                  <a:pt x="0" y="0"/>
                </a:lnTo>
                <a:close/>
              </a:path>
            </a:pathLst>
          </a:custGeom>
          <a:solidFill>
            <a:srgbClr val="B193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30" name="Google Shape;234;p26"/>
          <p:cNvSpPr txBox="1"/>
          <p:nvPr/>
        </p:nvSpPr>
        <p:spPr>
          <a:xfrm>
            <a:off x="468415" y="1662148"/>
            <a:ext cx="1026000" cy="265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i="0" u="none" strike="noStrike" cap="none" dirty="0">
                <a:solidFill>
                  <a:schemeClr val="tx1">
                    <a:lumMod val="95000"/>
                    <a:lumOff val="5000"/>
                  </a:schemeClr>
                </a:solidFill>
                <a:latin typeface="Montserrat"/>
                <a:ea typeface="Montserrat"/>
                <a:cs typeface="Montserrat"/>
                <a:sym typeface="Montserrat"/>
              </a:rPr>
              <a:t>Seguridad</a:t>
            </a:r>
            <a:endParaRPr sz="1200" b="1" i="0" u="none" strike="noStrike" cap="none" dirty="0">
              <a:solidFill>
                <a:schemeClr val="tx1">
                  <a:lumMod val="95000"/>
                  <a:lumOff val="5000"/>
                </a:schemeClr>
              </a:solidFill>
              <a:latin typeface="Montserrat"/>
              <a:ea typeface="Montserrat"/>
              <a:cs typeface="Montserrat"/>
              <a:sym typeface="Montserrat"/>
            </a:endParaRPr>
          </a:p>
        </p:txBody>
      </p:sp>
      <p:sp>
        <p:nvSpPr>
          <p:cNvPr id="31" name="Google Shape;235;p26"/>
          <p:cNvSpPr txBox="1"/>
          <p:nvPr/>
        </p:nvSpPr>
        <p:spPr>
          <a:xfrm>
            <a:off x="1535567" y="2152415"/>
            <a:ext cx="1616915" cy="265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i="0" u="none" strike="noStrike" cap="none" dirty="0">
                <a:solidFill>
                  <a:schemeClr val="tx1">
                    <a:lumMod val="95000"/>
                    <a:lumOff val="5000"/>
                  </a:schemeClr>
                </a:solidFill>
                <a:latin typeface="Montserrat"/>
                <a:ea typeface="Montserrat"/>
                <a:cs typeface="Montserrat"/>
                <a:sym typeface="Montserrat"/>
              </a:rPr>
              <a:t>Módulo </a:t>
            </a:r>
          </a:p>
          <a:p>
            <a:pPr marL="0" marR="0" lvl="0" indent="0" algn="ctr" rtl="0">
              <a:spcBef>
                <a:spcPts val="0"/>
              </a:spcBef>
              <a:spcAft>
                <a:spcPts val="0"/>
              </a:spcAft>
              <a:buNone/>
            </a:pPr>
            <a:r>
              <a:rPr lang="en" sz="1200" b="1" i="0" u="none" strike="noStrike" cap="none" dirty="0">
                <a:solidFill>
                  <a:schemeClr val="tx1">
                    <a:lumMod val="95000"/>
                    <a:lumOff val="5000"/>
                  </a:schemeClr>
                </a:solidFill>
                <a:latin typeface="Montserrat"/>
                <a:ea typeface="Montserrat"/>
                <a:cs typeface="Montserrat"/>
                <a:sym typeface="Montserrat"/>
              </a:rPr>
              <a:t>Expediente </a:t>
            </a:r>
          </a:p>
          <a:p>
            <a:pPr marL="0" marR="0" lvl="0" indent="0" algn="ctr" rtl="0">
              <a:spcBef>
                <a:spcPts val="0"/>
              </a:spcBef>
              <a:spcAft>
                <a:spcPts val="0"/>
              </a:spcAft>
              <a:buNone/>
            </a:pPr>
            <a:r>
              <a:rPr lang="en" sz="1200" b="1" i="0" u="none" strike="noStrike" cap="none" dirty="0">
                <a:solidFill>
                  <a:schemeClr val="tx1">
                    <a:lumMod val="95000"/>
                    <a:lumOff val="5000"/>
                  </a:schemeClr>
                </a:solidFill>
                <a:latin typeface="Montserrat"/>
                <a:ea typeface="Montserrat"/>
                <a:cs typeface="Montserrat"/>
                <a:sym typeface="Montserrat"/>
              </a:rPr>
              <a:t>Clínico</a:t>
            </a:r>
            <a:endParaRPr sz="1200" b="1" i="0" u="none" strike="noStrike" cap="none" dirty="0">
              <a:solidFill>
                <a:schemeClr val="tx1">
                  <a:lumMod val="95000"/>
                  <a:lumOff val="5000"/>
                </a:schemeClr>
              </a:solidFill>
              <a:latin typeface="Montserrat"/>
              <a:ea typeface="Montserrat"/>
              <a:cs typeface="Montserrat"/>
              <a:sym typeface="Montserrat"/>
            </a:endParaRPr>
          </a:p>
        </p:txBody>
      </p:sp>
      <p:sp>
        <p:nvSpPr>
          <p:cNvPr id="32" name="Google Shape;236;p26"/>
          <p:cNvSpPr txBox="1"/>
          <p:nvPr/>
        </p:nvSpPr>
        <p:spPr>
          <a:xfrm>
            <a:off x="1957095" y="3659023"/>
            <a:ext cx="1088355" cy="265500"/>
          </a:xfrm>
          <a:prstGeom prst="rect">
            <a:avLst/>
          </a:prstGeom>
          <a:noFill/>
          <a:ln>
            <a:noFill/>
          </a:ln>
        </p:spPr>
        <p:txBody>
          <a:bodyPr spcFirstLastPara="1" wrap="square" lIns="91425" tIns="45700" rIns="91425" bIns="45700" anchor="t" anchorCtr="0">
            <a:noAutofit/>
          </a:bodyPr>
          <a:lstStyle/>
          <a:p>
            <a:pPr lvl="0" algn="ctr"/>
            <a:r>
              <a:rPr lang="en-US" sz="1200" b="1" dirty="0" err="1">
                <a:solidFill>
                  <a:schemeClr val="tx1">
                    <a:lumMod val="95000"/>
                    <a:lumOff val="5000"/>
                  </a:schemeClr>
                </a:solidFill>
                <a:latin typeface="Montserrat"/>
                <a:ea typeface="Montserrat"/>
                <a:cs typeface="Montserrat"/>
                <a:sym typeface="Montserrat"/>
              </a:rPr>
              <a:t>Módulo</a:t>
            </a:r>
            <a:r>
              <a:rPr lang="en-US" sz="1200" b="1" dirty="0">
                <a:solidFill>
                  <a:schemeClr val="tx1">
                    <a:lumMod val="95000"/>
                    <a:lumOff val="5000"/>
                  </a:schemeClr>
                </a:solidFill>
                <a:latin typeface="Montserrat"/>
                <a:ea typeface="Montserrat"/>
                <a:cs typeface="Montserrat"/>
                <a:sym typeface="Montserrat"/>
              </a:rPr>
              <a:t> </a:t>
            </a:r>
          </a:p>
          <a:p>
            <a:pPr lvl="0" algn="ctr"/>
            <a:r>
              <a:rPr lang="en-US" sz="1200" b="1" dirty="0" err="1">
                <a:solidFill>
                  <a:schemeClr val="tx1">
                    <a:lumMod val="95000"/>
                    <a:lumOff val="5000"/>
                  </a:schemeClr>
                </a:solidFill>
                <a:latin typeface="Montserrat"/>
                <a:ea typeface="Montserrat"/>
                <a:cs typeface="Montserrat"/>
                <a:sym typeface="Montserrat"/>
              </a:rPr>
              <a:t>Asignación</a:t>
            </a:r>
            <a:r>
              <a:rPr lang="en-US" sz="1200" b="1" dirty="0">
                <a:solidFill>
                  <a:schemeClr val="tx1">
                    <a:lumMod val="95000"/>
                    <a:lumOff val="5000"/>
                  </a:schemeClr>
                </a:solidFill>
                <a:latin typeface="Montserrat"/>
                <a:ea typeface="Montserrat"/>
                <a:cs typeface="Montserrat"/>
                <a:sym typeface="Montserrat"/>
              </a:rPr>
              <a:t> </a:t>
            </a:r>
            <a:r>
              <a:rPr lang="en-US" sz="1200" b="1" dirty="0" err="1">
                <a:solidFill>
                  <a:schemeClr val="tx1">
                    <a:lumMod val="95000"/>
                    <a:lumOff val="5000"/>
                  </a:schemeClr>
                </a:solidFill>
                <a:latin typeface="Montserrat"/>
                <a:ea typeface="Montserrat"/>
                <a:cs typeface="Montserrat"/>
                <a:sym typeface="Montserrat"/>
              </a:rPr>
              <a:t>Citas</a:t>
            </a:r>
            <a:endParaRPr lang="en-US" sz="1200" b="1" dirty="0">
              <a:solidFill>
                <a:schemeClr val="tx1">
                  <a:lumMod val="95000"/>
                  <a:lumOff val="5000"/>
                </a:schemeClr>
              </a:solidFill>
              <a:latin typeface="Montserrat"/>
              <a:ea typeface="Montserrat"/>
              <a:cs typeface="Montserrat"/>
              <a:sym typeface="Montserrat"/>
            </a:endParaRPr>
          </a:p>
        </p:txBody>
      </p:sp>
      <p:sp>
        <p:nvSpPr>
          <p:cNvPr id="33" name="Google Shape;237;p26"/>
          <p:cNvSpPr txBox="1"/>
          <p:nvPr/>
        </p:nvSpPr>
        <p:spPr>
          <a:xfrm>
            <a:off x="3182151" y="1693779"/>
            <a:ext cx="1026000" cy="265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dirty="0">
                <a:solidFill>
                  <a:schemeClr val="tx1">
                    <a:lumMod val="95000"/>
                    <a:lumOff val="5000"/>
                  </a:schemeClr>
                </a:solidFill>
                <a:latin typeface="Montserrat"/>
                <a:ea typeface="Montserrat"/>
                <a:cs typeface="Montserrat"/>
                <a:sym typeface="Montserrat"/>
              </a:rPr>
              <a:t>Módulo Convenios</a:t>
            </a:r>
            <a:endParaRPr sz="1200" b="1" i="0" u="none" strike="noStrike" cap="none" dirty="0">
              <a:solidFill>
                <a:schemeClr val="tx1">
                  <a:lumMod val="95000"/>
                  <a:lumOff val="5000"/>
                </a:schemeClr>
              </a:solidFill>
              <a:latin typeface="Montserrat"/>
              <a:ea typeface="Montserrat"/>
              <a:cs typeface="Montserrat"/>
              <a:sym typeface="Montserrat"/>
            </a:endParaRPr>
          </a:p>
        </p:txBody>
      </p:sp>
      <p:sp>
        <p:nvSpPr>
          <p:cNvPr id="130" name="Google Shape;214;p26"/>
          <p:cNvSpPr/>
          <p:nvPr/>
        </p:nvSpPr>
        <p:spPr>
          <a:xfrm>
            <a:off x="6307154" y="2794432"/>
            <a:ext cx="1211400" cy="12027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31" name="Google Shape;219;p26"/>
          <p:cNvSpPr/>
          <p:nvPr/>
        </p:nvSpPr>
        <p:spPr>
          <a:xfrm>
            <a:off x="6282830" y="2753791"/>
            <a:ext cx="863100" cy="782100"/>
          </a:xfrm>
          <a:custGeom>
            <a:avLst/>
            <a:gdLst/>
            <a:ahLst/>
            <a:cxnLst/>
            <a:rect l="l" t="t" r="r" b="b"/>
            <a:pathLst>
              <a:path w="120000" h="120000" extrusionOk="0">
                <a:moveTo>
                  <a:pt x="87838" y="0"/>
                </a:moveTo>
                <a:lnTo>
                  <a:pt x="90605" y="0"/>
                </a:lnTo>
                <a:lnTo>
                  <a:pt x="93198" y="381"/>
                </a:lnTo>
                <a:lnTo>
                  <a:pt x="95792" y="572"/>
                </a:lnTo>
                <a:lnTo>
                  <a:pt x="100461" y="953"/>
                </a:lnTo>
                <a:lnTo>
                  <a:pt x="105129" y="2098"/>
                </a:lnTo>
                <a:lnTo>
                  <a:pt x="109798" y="3052"/>
                </a:lnTo>
                <a:lnTo>
                  <a:pt x="114466" y="4578"/>
                </a:lnTo>
                <a:lnTo>
                  <a:pt x="120000" y="6486"/>
                </a:lnTo>
                <a:lnTo>
                  <a:pt x="115331" y="4960"/>
                </a:lnTo>
                <a:lnTo>
                  <a:pt x="110489" y="3624"/>
                </a:lnTo>
                <a:lnTo>
                  <a:pt x="105648" y="2861"/>
                </a:lnTo>
                <a:lnTo>
                  <a:pt x="100634" y="2289"/>
                </a:lnTo>
                <a:lnTo>
                  <a:pt x="98040" y="2098"/>
                </a:lnTo>
                <a:lnTo>
                  <a:pt x="95273" y="1717"/>
                </a:lnTo>
                <a:lnTo>
                  <a:pt x="92507" y="1717"/>
                </a:lnTo>
                <a:lnTo>
                  <a:pt x="89567" y="1717"/>
                </a:lnTo>
                <a:lnTo>
                  <a:pt x="84380" y="2289"/>
                </a:lnTo>
                <a:lnTo>
                  <a:pt x="79193" y="2861"/>
                </a:lnTo>
                <a:lnTo>
                  <a:pt x="74005" y="4006"/>
                </a:lnTo>
                <a:lnTo>
                  <a:pt x="68991" y="5151"/>
                </a:lnTo>
                <a:lnTo>
                  <a:pt x="63112" y="7058"/>
                </a:lnTo>
                <a:lnTo>
                  <a:pt x="57406" y="9538"/>
                </a:lnTo>
                <a:lnTo>
                  <a:pt x="52046" y="12209"/>
                </a:lnTo>
                <a:lnTo>
                  <a:pt x="46512" y="15453"/>
                </a:lnTo>
                <a:lnTo>
                  <a:pt x="41152" y="19077"/>
                </a:lnTo>
                <a:lnTo>
                  <a:pt x="36138" y="23084"/>
                </a:lnTo>
                <a:lnTo>
                  <a:pt x="31296" y="27662"/>
                </a:lnTo>
                <a:lnTo>
                  <a:pt x="26628" y="32432"/>
                </a:lnTo>
                <a:lnTo>
                  <a:pt x="21613" y="38728"/>
                </a:lnTo>
                <a:lnTo>
                  <a:pt x="17118" y="45214"/>
                </a:lnTo>
                <a:lnTo>
                  <a:pt x="13314" y="51891"/>
                </a:lnTo>
                <a:lnTo>
                  <a:pt x="9855" y="58950"/>
                </a:lnTo>
                <a:lnTo>
                  <a:pt x="6916" y="66200"/>
                </a:lnTo>
                <a:lnTo>
                  <a:pt x="4668" y="73640"/>
                </a:lnTo>
                <a:lnTo>
                  <a:pt x="2247" y="85087"/>
                </a:lnTo>
                <a:lnTo>
                  <a:pt x="864" y="96724"/>
                </a:lnTo>
                <a:lnTo>
                  <a:pt x="864" y="108362"/>
                </a:lnTo>
                <a:lnTo>
                  <a:pt x="2074" y="120000"/>
                </a:lnTo>
                <a:lnTo>
                  <a:pt x="1556" y="116565"/>
                </a:lnTo>
                <a:lnTo>
                  <a:pt x="1383" y="115230"/>
                </a:lnTo>
                <a:lnTo>
                  <a:pt x="1210" y="113322"/>
                </a:lnTo>
                <a:lnTo>
                  <a:pt x="0" y="102257"/>
                </a:lnTo>
                <a:lnTo>
                  <a:pt x="0" y="91192"/>
                </a:lnTo>
                <a:lnTo>
                  <a:pt x="1383" y="80127"/>
                </a:lnTo>
                <a:lnTo>
                  <a:pt x="3631" y="68871"/>
                </a:lnTo>
                <a:lnTo>
                  <a:pt x="5706" y="62003"/>
                </a:lnTo>
                <a:lnTo>
                  <a:pt x="8472" y="54944"/>
                </a:lnTo>
                <a:lnTo>
                  <a:pt x="11757" y="48267"/>
                </a:lnTo>
                <a:lnTo>
                  <a:pt x="15561" y="41589"/>
                </a:lnTo>
                <a:lnTo>
                  <a:pt x="19884" y="35484"/>
                </a:lnTo>
                <a:lnTo>
                  <a:pt x="24726" y="29570"/>
                </a:lnTo>
                <a:lnTo>
                  <a:pt x="29221" y="24801"/>
                </a:lnTo>
                <a:lnTo>
                  <a:pt x="33717" y="20413"/>
                </a:lnTo>
                <a:lnTo>
                  <a:pt x="38559" y="16406"/>
                </a:lnTo>
                <a:lnTo>
                  <a:pt x="43573" y="13163"/>
                </a:lnTo>
                <a:lnTo>
                  <a:pt x="48933" y="9920"/>
                </a:lnTo>
                <a:lnTo>
                  <a:pt x="54293" y="7249"/>
                </a:lnTo>
                <a:lnTo>
                  <a:pt x="59654" y="4960"/>
                </a:lnTo>
                <a:lnTo>
                  <a:pt x="65360" y="3243"/>
                </a:lnTo>
                <a:lnTo>
                  <a:pt x="70201" y="2098"/>
                </a:lnTo>
                <a:lnTo>
                  <a:pt x="75216" y="953"/>
                </a:lnTo>
                <a:lnTo>
                  <a:pt x="80230" y="381"/>
                </a:lnTo>
                <a:lnTo>
                  <a:pt x="85244" y="0"/>
                </a:lnTo>
                <a:lnTo>
                  <a:pt x="87838" y="0"/>
                </a:lnTo>
                <a:close/>
              </a:path>
            </a:pathLst>
          </a:custGeom>
          <a:solidFill>
            <a:srgbClr val="1B7EA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2" name="Google Shape;220;p26"/>
          <p:cNvSpPr/>
          <p:nvPr/>
        </p:nvSpPr>
        <p:spPr>
          <a:xfrm>
            <a:off x="6341277" y="2835867"/>
            <a:ext cx="1215900" cy="1198800"/>
          </a:xfrm>
          <a:custGeom>
            <a:avLst/>
            <a:gdLst/>
            <a:ahLst/>
            <a:cxnLst/>
            <a:rect l="l" t="t" r="r" b="b"/>
            <a:pathLst>
              <a:path w="120000" h="120000" extrusionOk="0">
                <a:moveTo>
                  <a:pt x="76319" y="0"/>
                </a:moveTo>
                <a:lnTo>
                  <a:pt x="80490" y="1618"/>
                </a:lnTo>
                <a:lnTo>
                  <a:pt x="86134" y="3983"/>
                </a:lnTo>
                <a:lnTo>
                  <a:pt x="91533" y="6970"/>
                </a:lnTo>
                <a:lnTo>
                  <a:pt x="96809" y="10705"/>
                </a:lnTo>
                <a:lnTo>
                  <a:pt x="101717" y="15062"/>
                </a:lnTo>
                <a:lnTo>
                  <a:pt x="105889" y="19668"/>
                </a:lnTo>
                <a:lnTo>
                  <a:pt x="109570" y="24522"/>
                </a:lnTo>
                <a:lnTo>
                  <a:pt x="112515" y="29626"/>
                </a:lnTo>
                <a:lnTo>
                  <a:pt x="115214" y="34979"/>
                </a:lnTo>
                <a:lnTo>
                  <a:pt x="117177" y="40580"/>
                </a:lnTo>
                <a:lnTo>
                  <a:pt x="118650" y="46182"/>
                </a:lnTo>
                <a:lnTo>
                  <a:pt x="119509" y="52033"/>
                </a:lnTo>
                <a:lnTo>
                  <a:pt x="120000" y="57883"/>
                </a:lnTo>
                <a:lnTo>
                  <a:pt x="119631" y="63734"/>
                </a:lnTo>
                <a:lnTo>
                  <a:pt x="119018" y="69585"/>
                </a:lnTo>
                <a:lnTo>
                  <a:pt x="117791" y="75311"/>
                </a:lnTo>
                <a:lnTo>
                  <a:pt x="115828" y="81037"/>
                </a:lnTo>
                <a:lnTo>
                  <a:pt x="113496" y="86390"/>
                </a:lnTo>
                <a:lnTo>
                  <a:pt x="110552" y="91742"/>
                </a:lnTo>
                <a:lnTo>
                  <a:pt x="107116" y="96721"/>
                </a:lnTo>
                <a:lnTo>
                  <a:pt x="102944" y="101452"/>
                </a:lnTo>
                <a:lnTo>
                  <a:pt x="99509" y="104688"/>
                </a:lnTo>
                <a:lnTo>
                  <a:pt x="95950" y="107551"/>
                </a:lnTo>
                <a:lnTo>
                  <a:pt x="92269" y="110165"/>
                </a:lnTo>
                <a:lnTo>
                  <a:pt x="86380" y="113651"/>
                </a:lnTo>
                <a:lnTo>
                  <a:pt x="80368" y="116390"/>
                </a:lnTo>
                <a:lnTo>
                  <a:pt x="73865" y="118257"/>
                </a:lnTo>
                <a:lnTo>
                  <a:pt x="67484" y="119377"/>
                </a:lnTo>
                <a:lnTo>
                  <a:pt x="60858" y="120000"/>
                </a:lnTo>
                <a:lnTo>
                  <a:pt x="54233" y="119626"/>
                </a:lnTo>
                <a:lnTo>
                  <a:pt x="49325" y="119004"/>
                </a:lnTo>
                <a:lnTo>
                  <a:pt x="44417" y="118008"/>
                </a:lnTo>
                <a:lnTo>
                  <a:pt x="39631" y="116514"/>
                </a:lnTo>
                <a:lnTo>
                  <a:pt x="34969" y="114522"/>
                </a:lnTo>
                <a:lnTo>
                  <a:pt x="30429" y="112282"/>
                </a:lnTo>
                <a:lnTo>
                  <a:pt x="26012" y="109543"/>
                </a:lnTo>
                <a:lnTo>
                  <a:pt x="21963" y="106307"/>
                </a:lnTo>
                <a:lnTo>
                  <a:pt x="17914" y="102821"/>
                </a:lnTo>
                <a:lnTo>
                  <a:pt x="14601" y="99460"/>
                </a:lnTo>
                <a:lnTo>
                  <a:pt x="11779" y="95850"/>
                </a:lnTo>
                <a:lnTo>
                  <a:pt x="9325" y="92116"/>
                </a:lnTo>
                <a:lnTo>
                  <a:pt x="6993" y="88381"/>
                </a:lnTo>
                <a:lnTo>
                  <a:pt x="5030" y="84398"/>
                </a:lnTo>
                <a:lnTo>
                  <a:pt x="3435" y="80290"/>
                </a:lnTo>
                <a:lnTo>
                  <a:pt x="2085" y="76182"/>
                </a:lnTo>
                <a:lnTo>
                  <a:pt x="981" y="71825"/>
                </a:lnTo>
                <a:lnTo>
                  <a:pt x="0" y="67468"/>
                </a:lnTo>
                <a:lnTo>
                  <a:pt x="1104" y="71576"/>
                </a:lnTo>
                <a:lnTo>
                  <a:pt x="2331" y="75560"/>
                </a:lnTo>
                <a:lnTo>
                  <a:pt x="3926" y="79668"/>
                </a:lnTo>
                <a:lnTo>
                  <a:pt x="5889" y="83402"/>
                </a:lnTo>
                <a:lnTo>
                  <a:pt x="8098" y="87012"/>
                </a:lnTo>
                <a:lnTo>
                  <a:pt x="10552" y="90622"/>
                </a:lnTo>
                <a:lnTo>
                  <a:pt x="13251" y="93983"/>
                </a:lnTo>
                <a:lnTo>
                  <a:pt x="16319" y="97344"/>
                </a:lnTo>
                <a:lnTo>
                  <a:pt x="20122" y="100580"/>
                </a:lnTo>
                <a:lnTo>
                  <a:pt x="24171" y="103692"/>
                </a:lnTo>
                <a:lnTo>
                  <a:pt x="28343" y="106307"/>
                </a:lnTo>
                <a:lnTo>
                  <a:pt x="32760" y="108547"/>
                </a:lnTo>
                <a:lnTo>
                  <a:pt x="37177" y="110414"/>
                </a:lnTo>
                <a:lnTo>
                  <a:pt x="41840" y="111784"/>
                </a:lnTo>
                <a:lnTo>
                  <a:pt x="46503" y="112904"/>
                </a:lnTo>
                <a:lnTo>
                  <a:pt x="51288" y="113402"/>
                </a:lnTo>
                <a:lnTo>
                  <a:pt x="57546" y="113651"/>
                </a:lnTo>
                <a:lnTo>
                  <a:pt x="63926" y="113278"/>
                </a:lnTo>
                <a:lnTo>
                  <a:pt x="70061" y="112033"/>
                </a:lnTo>
                <a:lnTo>
                  <a:pt x="76196" y="110165"/>
                </a:lnTo>
                <a:lnTo>
                  <a:pt x="82085" y="107676"/>
                </a:lnTo>
                <a:lnTo>
                  <a:pt x="87730" y="104439"/>
                </a:lnTo>
                <a:lnTo>
                  <a:pt x="93128" y="100456"/>
                </a:lnTo>
                <a:lnTo>
                  <a:pt x="98036" y="95850"/>
                </a:lnTo>
                <a:lnTo>
                  <a:pt x="101840" y="91493"/>
                </a:lnTo>
                <a:lnTo>
                  <a:pt x="105276" y="86639"/>
                </a:lnTo>
                <a:lnTo>
                  <a:pt x="107975" y="81535"/>
                </a:lnTo>
                <a:lnTo>
                  <a:pt x="110306" y="76307"/>
                </a:lnTo>
                <a:lnTo>
                  <a:pt x="112147" y="70829"/>
                </a:lnTo>
                <a:lnTo>
                  <a:pt x="113374" y="65477"/>
                </a:lnTo>
                <a:lnTo>
                  <a:pt x="114110" y="59751"/>
                </a:lnTo>
                <a:lnTo>
                  <a:pt x="114233" y="54149"/>
                </a:lnTo>
                <a:lnTo>
                  <a:pt x="113987" y="48423"/>
                </a:lnTo>
                <a:lnTo>
                  <a:pt x="113006" y="42946"/>
                </a:lnTo>
                <a:lnTo>
                  <a:pt x="111656" y="37468"/>
                </a:lnTo>
                <a:lnTo>
                  <a:pt x="109693" y="32240"/>
                </a:lnTo>
                <a:lnTo>
                  <a:pt x="107239" y="27012"/>
                </a:lnTo>
                <a:lnTo>
                  <a:pt x="104171" y="22033"/>
                </a:lnTo>
                <a:lnTo>
                  <a:pt x="100736" y="17302"/>
                </a:lnTo>
                <a:lnTo>
                  <a:pt x="96687" y="12946"/>
                </a:lnTo>
                <a:lnTo>
                  <a:pt x="92024" y="8838"/>
                </a:lnTo>
                <a:lnTo>
                  <a:pt x="87116" y="5352"/>
                </a:lnTo>
                <a:lnTo>
                  <a:pt x="81840" y="2365"/>
                </a:lnTo>
                <a:lnTo>
                  <a:pt x="76319" y="0"/>
                </a:lnTo>
                <a:close/>
              </a:path>
            </a:pathLst>
          </a:custGeom>
          <a:solidFill>
            <a:srgbClr val="1B7EA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3" name="Google Shape;221;p26"/>
          <p:cNvSpPr/>
          <p:nvPr/>
        </p:nvSpPr>
        <p:spPr>
          <a:xfrm>
            <a:off x="6287804" y="2764983"/>
            <a:ext cx="1317900" cy="1317900"/>
          </a:xfrm>
          <a:custGeom>
            <a:avLst/>
            <a:gdLst/>
            <a:ahLst/>
            <a:cxnLst/>
            <a:rect l="l" t="t" r="r" b="b"/>
            <a:pathLst>
              <a:path w="120000" h="120000" extrusionOk="0">
                <a:moveTo>
                  <a:pt x="60339" y="4415"/>
                </a:moveTo>
                <a:lnTo>
                  <a:pt x="58754" y="4415"/>
                </a:lnTo>
                <a:lnTo>
                  <a:pt x="55358" y="4754"/>
                </a:lnTo>
                <a:lnTo>
                  <a:pt x="51962" y="5094"/>
                </a:lnTo>
                <a:lnTo>
                  <a:pt x="48679" y="5773"/>
                </a:lnTo>
                <a:lnTo>
                  <a:pt x="45169" y="6452"/>
                </a:lnTo>
                <a:lnTo>
                  <a:pt x="41773" y="7471"/>
                </a:lnTo>
                <a:lnTo>
                  <a:pt x="38377" y="8943"/>
                </a:lnTo>
                <a:lnTo>
                  <a:pt x="35094" y="10415"/>
                </a:lnTo>
                <a:lnTo>
                  <a:pt x="31924" y="12226"/>
                </a:lnTo>
                <a:lnTo>
                  <a:pt x="28754" y="14037"/>
                </a:lnTo>
                <a:lnTo>
                  <a:pt x="25698" y="16188"/>
                </a:lnTo>
                <a:lnTo>
                  <a:pt x="22981" y="18792"/>
                </a:lnTo>
                <a:lnTo>
                  <a:pt x="20150" y="21396"/>
                </a:lnTo>
                <a:lnTo>
                  <a:pt x="16415" y="25584"/>
                </a:lnTo>
                <a:lnTo>
                  <a:pt x="13245" y="30113"/>
                </a:lnTo>
                <a:lnTo>
                  <a:pt x="10415" y="34981"/>
                </a:lnTo>
                <a:lnTo>
                  <a:pt x="8264" y="39849"/>
                </a:lnTo>
                <a:lnTo>
                  <a:pt x="6452" y="45056"/>
                </a:lnTo>
                <a:lnTo>
                  <a:pt x="5320" y="50264"/>
                </a:lnTo>
                <a:lnTo>
                  <a:pt x="4754" y="55584"/>
                </a:lnTo>
                <a:lnTo>
                  <a:pt x="4415" y="60905"/>
                </a:lnTo>
                <a:lnTo>
                  <a:pt x="4867" y="66226"/>
                </a:lnTo>
                <a:lnTo>
                  <a:pt x="5773" y="71547"/>
                </a:lnTo>
                <a:lnTo>
                  <a:pt x="7018" y="76754"/>
                </a:lnTo>
                <a:lnTo>
                  <a:pt x="8943" y="81735"/>
                </a:lnTo>
                <a:lnTo>
                  <a:pt x="11320" y="86716"/>
                </a:lnTo>
                <a:lnTo>
                  <a:pt x="14037" y="91358"/>
                </a:lnTo>
                <a:lnTo>
                  <a:pt x="17547" y="95773"/>
                </a:lnTo>
                <a:lnTo>
                  <a:pt x="21396" y="99962"/>
                </a:lnTo>
                <a:lnTo>
                  <a:pt x="25132" y="103132"/>
                </a:lnTo>
                <a:lnTo>
                  <a:pt x="28867" y="106075"/>
                </a:lnTo>
                <a:lnTo>
                  <a:pt x="32943" y="108566"/>
                </a:lnTo>
                <a:lnTo>
                  <a:pt x="37132" y="110603"/>
                </a:lnTo>
                <a:lnTo>
                  <a:pt x="41433" y="112415"/>
                </a:lnTo>
                <a:lnTo>
                  <a:pt x="45849" y="113773"/>
                </a:lnTo>
                <a:lnTo>
                  <a:pt x="50377" y="114679"/>
                </a:lnTo>
                <a:lnTo>
                  <a:pt x="54905" y="115245"/>
                </a:lnTo>
                <a:lnTo>
                  <a:pt x="61018" y="115584"/>
                </a:lnTo>
                <a:lnTo>
                  <a:pt x="67132" y="115018"/>
                </a:lnTo>
                <a:lnTo>
                  <a:pt x="73018" y="114000"/>
                </a:lnTo>
                <a:lnTo>
                  <a:pt x="79018" y="112301"/>
                </a:lnTo>
                <a:lnTo>
                  <a:pt x="84566" y="109811"/>
                </a:lnTo>
                <a:lnTo>
                  <a:pt x="90000" y="106641"/>
                </a:lnTo>
                <a:lnTo>
                  <a:pt x="93396" y="104264"/>
                </a:lnTo>
                <a:lnTo>
                  <a:pt x="96679" y="101660"/>
                </a:lnTo>
                <a:lnTo>
                  <a:pt x="99849" y="98716"/>
                </a:lnTo>
                <a:lnTo>
                  <a:pt x="103698" y="94415"/>
                </a:lnTo>
                <a:lnTo>
                  <a:pt x="106867" y="89886"/>
                </a:lnTo>
                <a:lnTo>
                  <a:pt x="109584" y="85018"/>
                </a:lnTo>
                <a:lnTo>
                  <a:pt x="111735" y="80150"/>
                </a:lnTo>
                <a:lnTo>
                  <a:pt x="113547" y="74943"/>
                </a:lnTo>
                <a:lnTo>
                  <a:pt x="114679" y="69735"/>
                </a:lnTo>
                <a:lnTo>
                  <a:pt x="115245" y="64415"/>
                </a:lnTo>
                <a:lnTo>
                  <a:pt x="115584" y="59094"/>
                </a:lnTo>
                <a:lnTo>
                  <a:pt x="115132" y="53773"/>
                </a:lnTo>
                <a:lnTo>
                  <a:pt x="114339" y="48452"/>
                </a:lnTo>
                <a:lnTo>
                  <a:pt x="112981" y="43358"/>
                </a:lnTo>
                <a:lnTo>
                  <a:pt x="111169" y="38264"/>
                </a:lnTo>
                <a:lnTo>
                  <a:pt x="108679" y="33396"/>
                </a:lnTo>
                <a:lnTo>
                  <a:pt x="105962" y="28754"/>
                </a:lnTo>
                <a:lnTo>
                  <a:pt x="102566" y="24339"/>
                </a:lnTo>
                <a:lnTo>
                  <a:pt x="98716" y="20150"/>
                </a:lnTo>
                <a:lnTo>
                  <a:pt x="95094" y="16867"/>
                </a:lnTo>
                <a:lnTo>
                  <a:pt x="91132" y="13924"/>
                </a:lnTo>
                <a:lnTo>
                  <a:pt x="87056" y="11547"/>
                </a:lnTo>
                <a:lnTo>
                  <a:pt x="82867" y="9396"/>
                </a:lnTo>
                <a:lnTo>
                  <a:pt x="78566" y="7584"/>
                </a:lnTo>
                <a:lnTo>
                  <a:pt x="74150" y="6226"/>
                </a:lnTo>
                <a:lnTo>
                  <a:pt x="69622" y="5320"/>
                </a:lnTo>
                <a:lnTo>
                  <a:pt x="65094" y="4754"/>
                </a:lnTo>
                <a:lnTo>
                  <a:pt x="63509" y="4641"/>
                </a:lnTo>
                <a:lnTo>
                  <a:pt x="61924" y="4415"/>
                </a:lnTo>
                <a:lnTo>
                  <a:pt x="60339" y="4415"/>
                </a:lnTo>
                <a:close/>
                <a:moveTo>
                  <a:pt x="60113" y="0"/>
                </a:moveTo>
                <a:lnTo>
                  <a:pt x="61924" y="0"/>
                </a:lnTo>
                <a:lnTo>
                  <a:pt x="63735" y="226"/>
                </a:lnTo>
                <a:lnTo>
                  <a:pt x="65433" y="339"/>
                </a:lnTo>
                <a:lnTo>
                  <a:pt x="70415" y="905"/>
                </a:lnTo>
                <a:lnTo>
                  <a:pt x="75283" y="2037"/>
                </a:lnTo>
                <a:lnTo>
                  <a:pt x="80150" y="3509"/>
                </a:lnTo>
                <a:lnTo>
                  <a:pt x="84792" y="5320"/>
                </a:lnTo>
                <a:lnTo>
                  <a:pt x="89207" y="7584"/>
                </a:lnTo>
                <a:lnTo>
                  <a:pt x="93622" y="10301"/>
                </a:lnTo>
                <a:lnTo>
                  <a:pt x="97811" y="13471"/>
                </a:lnTo>
                <a:lnTo>
                  <a:pt x="101773" y="16981"/>
                </a:lnTo>
                <a:lnTo>
                  <a:pt x="105962" y="21396"/>
                </a:lnTo>
                <a:lnTo>
                  <a:pt x="109584" y="26264"/>
                </a:lnTo>
                <a:lnTo>
                  <a:pt x="112641" y="31245"/>
                </a:lnTo>
                <a:lnTo>
                  <a:pt x="115132" y="36566"/>
                </a:lnTo>
                <a:lnTo>
                  <a:pt x="117169" y="42000"/>
                </a:lnTo>
                <a:lnTo>
                  <a:pt x="118641" y="47660"/>
                </a:lnTo>
                <a:lnTo>
                  <a:pt x="119547" y="53320"/>
                </a:lnTo>
                <a:lnTo>
                  <a:pt x="120000" y="58981"/>
                </a:lnTo>
                <a:lnTo>
                  <a:pt x="119773" y="64867"/>
                </a:lnTo>
                <a:lnTo>
                  <a:pt x="118981" y="70528"/>
                </a:lnTo>
                <a:lnTo>
                  <a:pt x="117735" y="76188"/>
                </a:lnTo>
                <a:lnTo>
                  <a:pt x="115924" y="81622"/>
                </a:lnTo>
                <a:lnTo>
                  <a:pt x="113547" y="87056"/>
                </a:lnTo>
                <a:lnTo>
                  <a:pt x="110603" y="92264"/>
                </a:lnTo>
                <a:lnTo>
                  <a:pt x="107094" y="97132"/>
                </a:lnTo>
                <a:lnTo>
                  <a:pt x="103018" y="101773"/>
                </a:lnTo>
                <a:lnTo>
                  <a:pt x="99735" y="104943"/>
                </a:lnTo>
                <a:lnTo>
                  <a:pt x="96226" y="107886"/>
                </a:lnTo>
                <a:lnTo>
                  <a:pt x="92377" y="110490"/>
                </a:lnTo>
                <a:lnTo>
                  <a:pt x="88641" y="112754"/>
                </a:lnTo>
                <a:lnTo>
                  <a:pt x="84566" y="114792"/>
                </a:lnTo>
                <a:lnTo>
                  <a:pt x="80490" y="116490"/>
                </a:lnTo>
                <a:lnTo>
                  <a:pt x="74150" y="118301"/>
                </a:lnTo>
                <a:lnTo>
                  <a:pt x="67698" y="119433"/>
                </a:lnTo>
                <a:lnTo>
                  <a:pt x="61132" y="120000"/>
                </a:lnTo>
                <a:lnTo>
                  <a:pt x="54566" y="119773"/>
                </a:lnTo>
                <a:lnTo>
                  <a:pt x="49584" y="119094"/>
                </a:lnTo>
                <a:lnTo>
                  <a:pt x="44830" y="118075"/>
                </a:lnTo>
                <a:lnTo>
                  <a:pt x="40075" y="116603"/>
                </a:lnTo>
                <a:lnTo>
                  <a:pt x="35320" y="114679"/>
                </a:lnTo>
                <a:lnTo>
                  <a:pt x="30792" y="112415"/>
                </a:lnTo>
                <a:lnTo>
                  <a:pt x="26377" y="109698"/>
                </a:lnTo>
                <a:lnTo>
                  <a:pt x="22188" y="106641"/>
                </a:lnTo>
                <a:lnTo>
                  <a:pt x="18226" y="103132"/>
                </a:lnTo>
                <a:lnTo>
                  <a:pt x="14037" y="98603"/>
                </a:lnTo>
                <a:lnTo>
                  <a:pt x="10415" y="93849"/>
                </a:lnTo>
                <a:lnTo>
                  <a:pt x="7358" y="88754"/>
                </a:lnTo>
                <a:lnTo>
                  <a:pt x="4867" y="83547"/>
                </a:lnTo>
                <a:lnTo>
                  <a:pt x="2830" y="78000"/>
                </a:lnTo>
                <a:lnTo>
                  <a:pt x="1358" y="72452"/>
                </a:lnTo>
                <a:lnTo>
                  <a:pt x="452" y="66679"/>
                </a:lnTo>
                <a:lnTo>
                  <a:pt x="0" y="61018"/>
                </a:lnTo>
                <a:lnTo>
                  <a:pt x="339" y="55245"/>
                </a:lnTo>
                <a:lnTo>
                  <a:pt x="1018" y="49471"/>
                </a:lnTo>
                <a:lnTo>
                  <a:pt x="2264" y="43811"/>
                </a:lnTo>
                <a:lnTo>
                  <a:pt x="4075" y="38377"/>
                </a:lnTo>
                <a:lnTo>
                  <a:pt x="6452" y="32943"/>
                </a:lnTo>
                <a:lnTo>
                  <a:pt x="9396" y="27735"/>
                </a:lnTo>
                <a:lnTo>
                  <a:pt x="12905" y="22981"/>
                </a:lnTo>
                <a:lnTo>
                  <a:pt x="16981" y="18226"/>
                </a:lnTo>
                <a:lnTo>
                  <a:pt x="20037" y="15396"/>
                </a:lnTo>
                <a:lnTo>
                  <a:pt x="23207" y="12679"/>
                </a:lnTo>
                <a:lnTo>
                  <a:pt x="26490" y="10301"/>
                </a:lnTo>
                <a:lnTo>
                  <a:pt x="30000" y="8150"/>
                </a:lnTo>
                <a:lnTo>
                  <a:pt x="33622" y="6226"/>
                </a:lnTo>
                <a:lnTo>
                  <a:pt x="37132" y="4641"/>
                </a:lnTo>
                <a:lnTo>
                  <a:pt x="40867" y="3169"/>
                </a:lnTo>
                <a:lnTo>
                  <a:pt x="44716" y="2037"/>
                </a:lnTo>
                <a:lnTo>
                  <a:pt x="48000" y="1358"/>
                </a:lnTo>
                <a:lnTo>
                  <a:pt x="51396" y="679"/>
                </a:lnTo>
                <a:lnTo>
                  <a:pt x="54792" y="339"/>
                </a:lnTo>
                <a:lnTo>
                  <a:pt x="58188" y="0"/>
                </a:lnTo>
                <a:lnTo>
                  <a:pt x="60113" y="0"/>
                </a:lnTo>
                <a:close/>
              </a:path>
            </a:pathLst>
          </a:custGeom>
          <a:solidFill>
            <a:srgbClr val="7ACBE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35" name="Google Shape;236;p26"/>
          <p:cNvSpPr txBox="1"/>
          <p:nvPr/>
        </p:nvSpPr>
        <p:spPr>
          <a:xfrm>
            <a:off x="6423453" y="3289159"/>
            <a:ext cx="1026000" cy="265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200" b="1" i="0" u="none" strike="noStrike" cap="none" dirty="0">
                <a:solidFill>
                  <a:schemeClr val="tx1">
                    <a:lumMod val="95000"/>
                    <a:lumOff val="5000"/>
                  </a:schemeClr>
                </a:solidFill>
                <a:latin typeface="Montserrat"/>
                <a:ea typeface="Montserrat"/>
                <a:cs typeface="Montserrat"/>
                <a:sym typeface="Montserrat"/>
              </a:rPr>
              <a:t>Consultas</a:t>
            </a:r>
            <a:endParaRPr sz="1200" b="1" i="0" u="none" strike="noStrike" cap="none" dirty="0">
              <a:solidFill>
                <a:schemeClr val="tx1">
                  <a:lumMod val="95000"/>
                  <a:lumOff val="5000"/>
                </a:schemeClr>
              </a:solidFill>
              <a:latin typeface="Montserrat"/>
              <a:ea typeface="Montserrat"/>
              <a:cs typeface="Montserrat"/>
              <a:sym typeface="Montserrat"/>
            </a:endParaRPr>
          </a:p>
        </p:txBody>
      </p:sp>
      <p:sp>
        <p:nvSpPr>
          <p:cNvPr id="156" name="Google Shape;215;p26"/>
          <p:cNvSpPr/>
          <p:nvPr/>
        </p:nvSpPr>
        <p:spPr>
          <a:xfrm>
            <a:off x="3275774" y="2779532"/>
            <a:ext cx="1211400" cy="12027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57" name="Google Shape;216;p26"/>
          <p:cNvSpPr/>
          <p:nvPr/>
        </p:nvSpPr>
        <p:spPr>
          <a:xfrm>
            <a:off x="3504213" y="3319475"/>
            <a:ext cx="1038600" cy="731400"/>
          </a:xfrm>
          <a:custGeom>
            <a:avLst/>
            <a:gdLst/>
            <a:ahLst/>
            <a:cxnLst/>
            <a:rect l="l" t="t" r="r" b="b"/>
            <a:pathLst>
              <a:path w="120000" h="120000" extrusionOk="0">
                <a:moveTo>
                  <a:pt x="119568" y="0"/>
                </a:moveTo>
                <a:lnTo>
                  <a:pt x="119856" y="8775"/>
                </a:lnTo>
                <a:lnTo>
                  <a:pt x="120000" y="22040"/>
                </a:lnTo>
                <a:lnTo>
                  <a:pt x="119568" y="28571"/>
                </a:lnTo>
                <a:lnTo>
                  <a:pt x="118850" y="35102"/>
                </a:lnTo>
                <a:lnTo>
                  <a:pt x="117988" y="41632"/>
                </a:lnTo>
                <a:lnTo>
                  <a:pt x="116694" y="47959"/>
                </a:lnTo>
                <a:lnTo>
                  <a:pt x="115113" y="54285"/>
                </a:lnTo>
                <a:lnTo>
                  <a:pt x="113245" y="60408"/>
                </a:lnTo>
                <a:lnTo>
                  <a:pt x="111377" y="65510"/>
                </a:lnTo>
                <a:lnTo>
                  <a:pt x="109221" y="70816"/>
                </a:lnTo>
                <a:lnTo>
                  <a:pt x="106922" y="75918"/>
                </a:lnTo>
                <a:lnTo>
                  <a:pt x="104479" y="80612"/>
                </a:lnTo>
                <a:lnTo>
                  <a:pt x="103185" y="82653"/>
                </a:lnTo>
                <a:lnTo>
                  <a:pt x="102035" y="84693"/>
                </a:lnTo>
                <a:lnTo>
                  <a:pt x="100742" y="86530"/>
                </a:lnTo>
                <a:lnTo>
                  <a:pt x="99449" y="88571"/>
                </a:lnTo>
                <a:lnTo>
                  <a:pt x="95425" y="94081"/>
                </a:lnTo>
                <a:lnTo>
                  <a:pt x="90970" y="99183"/>
                </a:lnTo>
                <a:lnTo>
                  <a:pt x="86514" y="103673"/>
                </a:lnTo>
                <a:lnTo>
                  <a:pt x="79329" y="109387"/>
                </a:lnTo>
                <a:lnTo>
                  <a:pt x="71856" y="113877"/>
                </a:lnTo>
                <a:lnTo>
                  <a:pt x="64095" y="117142"/>
                </a:lnTo>
                <a:lnTo>
                  <a:pt x="56191" y="119183"/>
                </a:lnTo>
                <a:lnTo>
                  <a:pt x="48287" y="120000"/>
                </a:lnTo>
                <a:lnTo>
                  <a:pt x="40239" y="119591"/>
                </a:lnTo>
                <a:lnTo>
                  <a:pt x="35640" y="118775"/>
                </a:lnTo>
                <a:lnTo>
                  <a:pt x="31041" y="117551"/>
                </a:lnTo>
                <a:lnTo>
                  <a:pt x="26586" y="115918"/>
                </a:lnTo>
                <a:lnTo>
                  <a:pt x="22275" y="113877"/>
                </a:lnTo>
                <a:lnTo>
                  <a:pt x="17676" y="111428"/>
                </a:lnTo>
                <a:lnTo>
                  <a:pt x="13508" y="108367"/>
                </a:lnTo>
                <a:lnTo>
                  <a:pt x="9341" y="105306"/>
                </a:lnTo>
                <a:lnTo>
                  <a:pt x="5317" y="101632"/>
                </a:lnTo>
                <a:lnTo>
                  <a:pt x="2730" y="99183"/>
                </a:lnTo>
                <a:lnTo>
                  <a:pt x="2443" y="98979"/>
                </a:lnTo>
                <a:lnTo>
                  <a:pt x="0" y="96326"/>
                </a:lnTo>
                <a:lnTo>
                  <a:pt x="4167" y="100204"/>
                </a:lnTo>
                <a:lnTo>
                  <a:pt x="8622" y="103673"/>
                </a:lnTo>
                <a:lnTo>
                  <a:pt x="13077" y="106734"/>
                </a:lnTo>
                <a:lnTo>
                  <a:pt x="17532" y="109387"/>
                </a:lnTo>
                <a:lnTo>
                  <a:pt x="22275" y="111428"/>
                </a:lnTo>
                <a:lnTo>
                  <a:pt x="27017" y="113061"/>
                </a:lnTo>
                <a:lnTo>
                  <a:pt x="31616" y="114489"/>
                </a:lnTo>
                <a:lnTo>
                  <a:pt x="36502" y="115102"/>
                </a:lnTo>
                <a:lnTo>
                  <a:pt x="44838" y="115510"/>
                </a:lnTo>
                <a:lnTo>
                  <a:pt x="53173" y="114897"/>
                </a:lnTo>
                <a:lnTo>
                  <a:pt x="61365" y="112653"/>
                </a:lnTo>
                <a:lnTo>
                  <a:pt x="69413" y="109183"/>
                </a:lnTo>
                <a:lnTo>
                  <a:pt x="74586" y="106122"/>
                </a:lnTo>
                <a:lnTo>
                  <a:pt x="79760" y="102857"/>
                </a:lnTo>
                <a:lnTo>
                  <a:pt x="84646" y="98571"/>
                </a:lnTo>
                <a:lnTo>
                  <a:pt x="89389" y="93877"/>
                </a:lnTo>
                <a:lnTo>
                  <a:pt x="93844" y="88571"/>
                </a:lnTo>
                <a:lnTo>
                  <a:pt x="98155" y="82857"/>
                </a:lnTo>
                <a:lnTo>
                  <a:pt x="99449" y="80816"/>
                </a:lnTo>
                <a:lnTo>
                  <a:pt x="100742" y="78775"/>
                </a:lnTo>
                <a:lnTo>
                  <a:pt x="102035" y="76734"/>
                </a:lnTo>
                <a:lnTo>
                  <a:pt x="103329" y="74693"/>
                </a:lnTo>
                <a:lnTo>
                  <a:pt x="105916" y="69795"/>
                </a:lnTo>
                <a:lnTo>
                  <a:pt x="108359" y="64489"/>
                </a:lnTo>
                <a:lnTo>
                  <a:pt x="110514" y="58979"/>
                </a:lnTo>
                <a:lnTo>
                  <a:pt x="112526" y="53469"/>
                </a:lnTo>
                <a:lnTo>
                  <a:pt x="114395" y="47142"/>
                </a:lnTo>
                <a:lnTo>
                  <a:pt x="115976" y="40408"/>
                </a:lnTo>
                <a:lnTo>
                  <a:pt x="117413" y="33877"/>
                </a:lnTo>
                <a:lnTo>
                  <a:pt x="118419" y="27346"/>
                </a:lnTo>
                <a:lnTo>
                  <a:pt x="118994" y="20408"/>
                </a:lnTo>
                <a:lnTo>
                  <a:pt x="119568" y="13673"/>
                </a:lnTo>
                <a:lnTo>
                  <a:pt x="119712" y="6734"/>
                </a:lnTo>
                <a:lnTo>
                  <a:pt x="119568" y="0"/>
                </a:lnTo>
                <a:close/>
              </a:path>
            </a:pathLst>
          </a:custGeom>
          <a:solidFill>
            <a:srgbClr val="5B8D0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8" name="Google Shape;217;p26"/>
          <p:cNvSpPr/>
          <p:nvPr/>
        </p:nvSpPr>
        <p:spPr>
          <a:xfrm>
            <a:off x="3269178" y="2756140"/>
            <a:ext cx="1223700" cy="1133100"/>
          </a:xfrm>
          <a:custGeom>
            <a:avLst/>
            <a:gdLst/>
            <a:ahLst/>
            <a:cxnLst/>
            <a:rect l="l" t="t" r="r" b="b"/>
            <a:pathLst>
              <a:path w="120000" h="120000" extrusionOk="0">
                <a:moveTo>
                  <a:pt x="58902" y="0"/>
                </a:moveTo>
                <a:lnTo>
                  <a:pt x="65487" y="131"/>
                </a:lnTo>
                <a:lnTo>
                  <a:pt x="70365" y="922"/>
                </a:lnTo>
                <a:lnTo>
                  <a:pt x="75121" y="2107"/>
                </a:lnTo>
                <a:lnTo>
                  <a:pt x="79878" y="3688"/>
                </a:lnTo>
                <a:lnTo>
                  <a:pt x="84634" y="5664"/>
                </a:lnTo>
                <a:lnTo>
                  <a:pt x="89146" y="8035"/>
                </a:lnTo>
                <a:lnTo>
                  <a:pt x="93536" y="11064"/>
                </a:lnTo>
                <a:lnTo>
                  <a:pt x="97682" y="14357"/>
                </a:lnTo>
                <a:lnTo>
                  <a:pt x="101585" y="18046"/>
                </a:lnTo>
                <a:lnTo>
                  <a:pt x="105365" y="22392"/>
                </a:lnTo>
                <a:lnTo>
                  <a:pt x="108658" y="26871"/>
                </a:lnTo>
                <a:lnTo>
                  <a:pt x="111585" y="31613"/>
                </a:lnTo>
                <a:lnTo>
                  <a:pt x="113902" y="36619"/>
                </a:lnTo>
                <a:lnTo>
                  <a:pt x="115853" y="41624"/>
                </a:lnTo>
                <a:lnTo>
                  <a:pt x="117560" y="46893"/>
                </a:lnTo>
                <a:lnTo>
                  <a:pt x="118780" y="52294"/>
                </a:lnTo>
                <a:lnTo>
                  <a:pt x="119390" y="57694"/>
                </a:lnTo>
                <a:lnTo>
                  <a:pt x="120000" y="63622"/>
                </a:lnTo>
                <a:lnTo>
                  <a:pt x="119268" y="58485"/>
                </a:lnTo>
                <a:lnTo>
                  <a:pt x="118170" y="53216"/>
                </a:lnTo>
                <a:lnTo>
                  <a:pt x="116707" y="48210"/>
                </a:lnTo>
                <a:lnTo>
                  <a:pt x="114634" y="43205"/>
                </a:lnTo>
                <a:lnTo>
                  <a:pt x="112317" y="38594"/>
                </a:lnTo>
                <a:lnTo>
                  <a:pt x="109634" y="33984"/>
                </a:lnTo>
                <a:lnTo>
                  <a:pt x="106463" y="29769"/>
                </a:lnTo>
                <a:lnTo>
                  <a:pt x="102926" y="25554"/>
                </a:lnTo>
                <a:lnTo>
                  <a:pt x="99146" y="22129"/>
                </a:lnTo>
                <a:lnTo>
                  <a:pt x="95243" y="18836"/>
                </a:lnTo>
                <a:lnTo>
                  <a:pt x="90975" y="16070"/>
                </a:lnTo>
                <a:lnTo>
                  <a:pt x="86585" y="13699"/>
                </a:lnTo>
                <a:lnTo>
                  <a:pt x="82073" y="11723"/>
                </a:lnTo>
                <a:lnTo>
                  <a:pt x="77560" y="10142"/>
                </a:lnTo>
                <a:lnTo>
                  <a:pt x="72804" y="9088"/>
                </a:lnTo>
                <a:lnTo>
                  <a:pt x="68170" y="8430"/>
                </a:lnTo>
                <a:lnTo>
                  <a:pt x="61951" y="8035"/>
                </a:lnTo>
                <a:lnTo>
                  <a:pt x="55609" y="8693"/>
                </a:lnTo>
                <a:lnTo>
                  <a:pt x="49390" y="9879"/>
                </a:lnTo>
                <a:lnTo>
                  <a:pt x="43414" y="11723"/>
                </a:lnTo>
                <a:lnTo>
                  <a:pt x="37560" y="14357"/>
                </a:lnTo>
                <a:lnTo>
                  <a:pt x="31829" y="17782"/>
                </a:lnTo>
                <a:lnTo>
                  <a:pt x="28292" y="20548"/>
                </a:lnTo>
                <a:lnTo>
                  <a:pt x="24878" y="23578"/>
                </a:lnTo>
                <a:lnTo>
                  <a:pt x="21585" y="26871"/>
                </a:lnTo>
                <a:lnTo>
                  <a:pt x="17804" y="31613"/>
                </a:lnTo>
                <a:lnTo>
                  <a:pt x="14390" y="36750"/>
                </a:lnTo>
                <a:lnTo>
                  <a:pt x="11585" y="42151"/>
                </a:lnTo>
                <a:lnTo>
                  <a:pt x="9268" y="47683"/>
                </a:lnTo>
                <a:lnTo>
                  <a:pt x="7560" y="53216"/>
                </a:lnTo>
                <a:lnTo>
                  <a:pt x="6341" y="59143"/>
                </a:lnTo>
                <a:lnTo>
                  <a:pt x="5609" y="65071"/>
                </a:lnTo>
                <a:lnTo>
                  <a:pt x="5365" y="71130"/>
                </a:lnTo>
                <a:lnTo>
                  <a:pt x="5731" y="76926"/>
                </a:lnTo>
                <a:lnTo>
                  <a:pt x="6585" y="82854"/>
                </a:lnTo>
                <a:lnTo>
                  <a:pt x="8048" y="88781"/>
                </a:lnTo>
                <a:lnTo>
                  <a:pt x="10000" y="94313"/>
                </a:lnTo>
                <a:lnTo>
                  <a:pt x="12439" y="99846"/>
                </a:lnTo>
                <a:lnTo>
                  <a:pt x="15365" y="105115"/>
                </a:lnTo>
                <a:lnTo>
                  <a:pt x="18902" y="110120"/>
                </a:lnTo>
                <a:lnTo>
                  <a:pt x="22804" y="114731"/>
                </a:lnTo>
                <a:lnTo>
                  <a:pt x="24146" y="116048"/>
                </a:lnTo>
                <a:lnTo>
                  <a:pt x="25731" y="117497"/>
                </a:lnTo>
                <a:lnTo>
                  <a:pt x="27073" y="118682"/>
                </a:lnTo>
                <a:lnTo>
                  <a:pt x="28536" y="119999"/>
                </a:lnTo>
                <a:lnTo>
                  <a:pt x="24146" y="116311"/>
                </a:lnTo>
                <a:lnTo>
                  <a:pt x="22560" y="115126"/>
                </a:lnTo>
                <a:lnTo>
                  <a:pt x="21097" y="113809"/>
                </a:lnTo>
                <a:lnTo>
                  <a:pt x="19634" y="112360"/>
                </a:lnTo>
                <a:lnTo>
                  <a:pt x="18170" y="111042"/>
                </a:lnTo>
                <a:lnTo>
                  <a:pt x="14146" y="106169"/>
                </a:lnTo>
                <a:lnTo>
                  <a:pt x="10365" y="101031"/>
                </a:lnTo>
                <a:lnTo>
                  <a:pt x="7317" y="95367"/>
                </a:lnTo>
                <a:lnTo>
                  <a:pt x="4878" y="89835"/>
                </a:lnTo>
                <a:lnTo>
                  <a:pt x="2804" y="83907"/>
                </a:lnTo>
                <a:lnTo>
                  <a:pt x="1341" y="77848"/>
                </a:lnTo>
                <a:lnTo>
                  <a:pt x="487" y="71657"/>
                </a:lnTo>
                <a:lnTo>
                  <a:pt x="0" y="65466"/>
                </a:lnTo>
                <a:lnTo>
                  <a:pt x="243" y="59275"/>
                </a:lnTo>
                <a:lnTo>
                  <a:pt x="975" y="53084"/>
                </a:lnTo>
                <a:lnTo>
                  <a:pt x="2195" y="46893"/>
                </a:lnTo>
                <a:lnTo>
                  <a:pt x="4146" y="41097"/>
                </a:lnTo>
                <a:lnTo>
                  <a:pt x="6463" y="35301"/>
                </a:lnTo>
                <a:lnTo>
                  <a:pt x="9512" y="29769"/>
                </a:lnTo>
                <a:lnTo>
                  <a:pt x="12926" y="24368"/>
                </a:lnTo>
                <a:lnTo>
                  <a:pt x="16951" y="19363"/>
                </a:lnTo>
                <a:lnTo>
                  <a:pt x="20365" y="16070"/>
                </a:lnTo>
                <a:lnTo>
                  <a:pt x="23902" y="12908"/>
                </a:lnTo>
                <a:lnTo>
                  <a:pt x="27560" y="10142"/>
                </a:lnTo>
                <a:lnTo>
                  <a:pt x="33414" y="6454"/>
                </a:lnTo>
                <a:lnTo>
                  <a:pt x="39634" y="3688"/>
                </a:lnTo>
                <a:lnTo>
                  <a:pt x="45853" y="1712"/>
                </a:lnTo>
                <a:lnTo>
                  <a:pt x="52439" y="395"/>
                </a:lnTo>
                <a:lnTo>
                  <a:pt x="58902" y="0"/>
                </a:lnTo>
                <a:close/>
              </a:path>
            </a:pathLst>
          </a:custGeom>
          <a:solidFill>
            <a:srgbClr val="5B8D0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9" name="Google Shape;218;p26"/>
          <p:cNvSpPr/>
          <p:nvPr/>
        </p:nvSpPr>
        <p:spPr>
          <a:xfrm>
            <a:off x="3220679" y="2707640"/>
            <a:ext cx="1319400" cy="1315800"/>
          </a:xfrm>
          <a:custGeom>
            <a:avLst/>
            <a:gdLst/>
            <a:ahLst/>
            <a:cxnLst/>
            <a:rect l="l" t="t" r="r" b="b"/>
            <a:pathLst>
              <a:path w="120000" h="120000" extrusionOk="0">
                <a:moveTo>
                  <a:pt x="59038" y="4423"/>
                </a:moveTo>
                <a:lnTo>
                  <a:pt x="53044" y="4763"/>
                </a:lnTo>
                <a:lnTo>
                  <a:pt x="46936" y="5897"/>
                </a:lnTo>
                <a:lnTo>
                  <a:pt x="41168" y="7599"/>
                </a:lnTo>
                <a:lnTo>
                  <a:pt x="35400" y="9981"/>
                </a:lnTo>
                <a:lnTo>
                  <a:pt x="29971" y="13156"/>
                </a:lnTo>
                <a:lnTo>
                  <a:pt x="26578" y="15538"/>
                </a:lnTo>
                <a:lnTo>
                  <a:pt x="23298" y="18260"/>
                </a:lnTo>
                <a:lnTo>
                  <a:pt x="20131" y="21096"/>
                </a:lnTo>
                <a:lnTo>
                  <a:pt x="16399" y="25406"/>
                </a:lnTo>
                <a:lnTo>
                  <a:pt x="13232" y="30056"/>
                </a:lnTo>
                <a:lnTo>
                  <a:pt x="10405" y="34820"/>
                </a:lnTo>
                <a:lnTo>
                  <a:pt x="8256" y="39810"/>
                </a:lnTo>
                <a:lnTo>
                  <a:pt x="6446" y="44801"/>
                </a:lnTo>
                <a:lnTo>
                  <a:pt x="5315" y="50132"/>
                </a:lnTo>
                <a:lnTo>
                  <a:pt x="4637" y="55463"/>
                </a:lnTo>
                <a:lnTo>
                  <a:pt x="4410" y="60793"/>
                </a:lnTo>
                <a:lnTo>
                  <a:pt x="4863" y="66124"/>
                </a:lnTo>
                <a:lnTo>
                  <a:pt x="5655" y="71455"/>
                </a:lnTo>
                <a:lnTo>
                  <a:pt x="7012" y="76672"/>
                </a:lnTo>
                <a:lnTo>
                  <a:pt x="8934" y="81776"/>
                </a:lnTo>
                <a:lnTo>
                  <a:pt x="11196" y="86540"/>
                </a:lnTo>
                <a:lnTo>
                  <a:pt x="14024" y="91417"/>
                </a:lnTo>
                <a:lnTo>
                  <a:pt x="17530" y="95841"/>
                </a:lnTo>
                <a:lnTo>
                  <a:pt x="21262" y="100037"/>
                </a:lnTo>
                <a:lnTo>
                  <a:pt x="24995" y="103213"/>
                </a:lnTo>
                <a:lnTo>
                  <a:pt x="28840" y="106049"/>
                </a:lnTo>
                <a:lnTo>
                  <a:pt x="32912" y="108657"/>
                </a:lnTo>
                <a:lnTo>
                  <a:pt x="37097" y="110586"/>
                </a:lnTo>
                <a:lnTo>
                  <a:pt x="41394" y="112400"/>
                </a:lnTo>
                <a:lnTo>
                  <a:pt x="45805" y="113761"/>
                </a:lnTo>
                <a:lnTo>
                  <a:pt x="50329" y="114782"/>
                </a:lnTo>
                <a:lnTo>
                  <a:pt x="54853" y="115463"/>
                </a:lnTo>
                <a:lnTo>
                  <a:pt x="60961" y="115576"/>
                </a:lnTo>
                <a:lnTo>
                  <a:pt x="67068" y="115236"/>
                </a:lnTo>
                <a:lnTo>
                  <a:pt x="73063" y="114102"/>
                </a:lnTo>
                <a:lnTo>
                  <a:pt x="78944" y="112287"/>
                </a:lnTo>
                <a:lnTo>
                  <a:pt x="84599" y="109905"/>
                </a:lnTo>
                <a:lnTo>
                  <a:pt x="90028" y="106843"/>
                </a:lnTo>
                <a:lnTo>
                  <a:pt x="93421" y="104461"/>
                </a:lnTo>
                <a:lnTo>
                  <a:pt x="96701" y="101739"/>
                </a:lnTo>
                <a:lnTo>
                  <a:pt x="99868" y="98676"/>
                </a:lnTo>
                <a:lnTo>
                  <a:pt x="100659" y="97882"/>
                </a:lnTo>
                <a:lnTo>
                  <a:pt x="101564" y="96975"/>
                </a:lnTo>
                <a:lnTo>
                  <a:pt x="102243" y="96068"/>
                </a:lnTo>
                <a:lnTo>
                  <a:pt x="103034" y="95160"/>
                </a:lnTo>
                <a:lnTo>
                  <a:pt x="105183" y="92438"/>
                </a:lnTo>
                <a:lnTo>
                  <a:pt x="107106" y="89489"/>
                </a:lnTo>
                <a:lnTo>
                  <a:pt x="108916" y="86427"/>
                </a:lnTo>
                <a:lnTo>
                  <a:pt x="110386" y="83364"/>
                </a:lnTo>
                <a:lnTo>
                  <a:pt x="112535" y="78147"/>
                </a:lnTo>
                <a:lnTo>
                  <a:pt x="114005" y="72703"/>
                </a:lnTo>
                <a:lnTo>
                  <a:pt x="115023" y="67145"/>
                </a:lnTo>
                <a:lnTo>
                  <a:pt x="115475" y="61474"/>
                </a:lnTo>
                <a:lnTo>
                  <a:pt x="115362" y="55916"/>
                </a:lnTo>
                <a:lnTo>
                  <a:pt x="114684" y="50245"/>
                </a:lnTo>
                <a:lnTo>
                  <a:pt x="113440" y="44688"/>
                </a:lnTo>
                <a:lnTo>
                  <a:pt x="111517" y="39357"/>
                </a:lnTo>
                <a:lnTo>
                  <a:pt x="109255" y="34253"/>
                </a:lnTo>
                <a:lnTo>
                  <a:pt x="106201" y="29149"/>
                </a:lnTo>
                <a:lnTo>
                  <a:pt x="102808" y="24385"/>
                </a:lnTo>
                <a:lnTo>
                  <a:pt x="98623" y="19962"/>
                </a:lnTo>
                <a:lnTo>
                  <a:pt x="95004" y="16786"/>
                </a:lnTo>
                <a:lnTo>
                  <a:pt x="91159" y="13950"/>
                </a:lnTo>
                <a:lnTo>
                  <a:pt x="87087" y="11342"/>
                </a:lnTo>
                <a:lnTo>
                  <a:pt x="82902" y="9300"/>
                </a:lnTo>
                <a:lnTo>
                  <a:pt x="78491" y="7599"/>
                </a:lnTo>
                <a:lnTo>
                  <a:pt x="74081" y="6238"/>
                </a:lnTo>
                <a:lnTo>
                  <a:pt x="69670" y="5217"/>
                </a:lnTo>
                <a:lnTo>
                  <a:pt x="65146" y="4536"/>
                </a:lnTo>
                <a:lnTo>
                  <a:pt x="59038" y="4423"/>
                </a:lnTo>
                <a:close/>
                <a:moveTo>
                  <a:pt x="58925" y="0"/>
                </a:moveTo>
                <a:lnTo>
                  <a:pt x="65485" y="226"/>
                </a:lnTo>
                <a:lnTo>
                  <a:pt x="70461" y="907"/>
                </a:lnTo>
                <a:lnTo>
                  <a:pt x="75212" y="1928"/>
                </a:lnTo>
                <a:lnTo>
                  <a:pt x="80075" y="3402"/>
                </a:lnTo>
                <a:lnTo>
                  <a:pt x="84712" y="5330"/>
                </a:lnTo>
                <a:lnTo>
                  <a:pt x="89236" y="7599"/>
                </a:lnTo>
                <a:lnTo>
                  <a:pt x="93647" y="10207"/>
                </a:lnTo>
                <a:lnTo>
                  <a:pt x="97832" y="13383"/>
                </a:lnTo>
                <a:lnTo>
                  <a:pt x="101790" y="17013"/>
                </a:lnTo>
                <a:lnTo>
                  <a:pt x="106201" y="21663"/>
                </a:lnTo>
                <a:lnTo>
                  <a:pt x="110047" y="26767"/>
                </a:lnTo>
                <a:lnTo>
                  <a:pt x="113213" y="32211"/>
                </a:lnTo>
                <a:lnTo>
                  <a:pt x="115702" y="37882"/>
                </a:lnTo>
                <a:lnTo>
                  <a:pt x="117737" y="43667"/>
                </a:lnTo>
                <a:lnTo>
                  <a:pt x="119095" y="49678"/>
                </a:lnTo>
                <a:lnTo>
                  <a:pt x="119886" y="55803"/>
                </a:lnTo>
                <a:lnTo>
                  <a:pt x="120000" y="61814"/>
                </a:lnTo>
                <a:lnTo>
                  <a:pt x="119434" y="67939"/>
                </a:lnTo>
                <a:lnTo>
                  <a:pt x="118303" y="73837"/>
                </a:lnTo>
                <a:lnTo>
                  <a:pt x="116606" y="79848"/>
                </a:lnTo>
                <a:lnTo>
                  <a:pt x="114344" y="85519"/>
                </a:lnTo>
                <a:lnTo>
                  <a:pt x="112761" y="88582"/>
                </a:lnTo>
                <a:lnTo>
                  <a:pt x="111065" y="91644"/>
                </a:lnTo>
                <a:lnTo>
                  <a:pt x="109142" y="94593"/>
                </a:lnTo>
                <a:lnTo>
                  <a:pt x="107106" y="97315"/>
                </a:lnTo>
                <a:lnTo>
                  <a:pt x="106088" y="98449"/>
                </a:lnTo>
                <a:lnTo>
                  <a:pt x="105070" y="99584"/>
                </a:lnTo>
                <a:lnTo>
                  <a:pt x="104052" y="100718"/>
                </a:lnTo>
                <a:lnTo>
                  <a:pt x="103034" y="101852"/>
                </a:lnTo>
                <a:lnTo>
                  <a:pt x="99641" y="105028"/>
                </a:lnTo>
                <a:lnTo>
                  <a:pt x="96135" y="107977"/>
                </a:lnTo>
                <a:lnTo>
                  <a:pt x="92403" y="110586"/>
                </a:lnTo>
                <a:lnTo>
                  <a:pt x="88557" y="112967"/>
                </a:lnTo>
                <a:lnTo>
                  <a:pt x="84486" y="114782"/>
                </a:lnTo>
                <a:lnTo>
                  <a:pt x="80414" y="116483"/>
                </a:lnTo>
                <a:lnTo>
                  <a:pt x="74081" y="118412"/>
                </a:lnTo>
                <a:lnTo>
                  <a:pt x="67634" y="119659"/>
                </a:lnTo>
                <a:lnTo>
                  <a:pt x="61074" y="120000"/>
                </a:lnTo>
                <a:lnTo>
                  <a:pt x="54514" y="119773"/>
                </a:lnTo>
                <a:lnTo>
                  <a:pt x="49538" y="119092"/>
                </a:lnTo>
                <a:lnTo>
                  <a:pt x="44674" y="118071"/>
                </a:lnTo>
                <a:lnTo>
                  <a:pt x="39924" y="116597"/>
                </a:lnTo>
                <a:lnTo>
                  <a:pt x="35287" y="114669"/>
                </a:lnTo>
                <a:lnTo>
                  <a:pt x="30763" y="112400"/>
                </a:lnTo>
                <a:lnTo>
                  <a:pt x="26352" y="109792"/>
                </a:lnTo>
                <a:lnTo>
                  <a:pt x="22167" y="106729"/>
                </a:lnTo>
                <a:lnTo>
                  <a:pt x="18209" y="103213"/>
                </a:lnTo>
                <a:lnTo>
                  <a:pt x="14024" y="98563"/>
                </a:lnTo>
                <a:lnTo>
                  <a:pt x="10405" y="93799"/>
                </a:lnTo>
                <a:lnTo>
                  <a:pt x="7238" y="88695"/>
                </a:lnTo>
                <a:lnTo>
                  <a:pt x="4750" y="83364"/>
                </a:lnTo>
                <a:lnTo>
                  <a:pt x="2714" y="77920"/>
                </a:lnTo>
                <a:lnTo>
                  <a:pt x="1357" y="72362"/>
                </a:lnTo>
                <a:lnTo>
                  <a:pt x="452" y="66691"/>
                </a:lnTo>
                <a:lnTo>
                  <a:pt x="0" y="60793"/>
                </a:lnTo>
                <a:lnTo>
                  <a:pt x="113" y="55122"/>
                </a:lnTo>
                <a:lnTo>
                  <a:pt x="904" y="49451"/>
                </a:lnTo>
                <a:lnTo>
                  <a:pt x="2148" y="43667"/>
                </a:lnTo>
                <a:lnTo>
                  <a:pt x="4071" y="38109"/>
                </a:lnTo>
                <a:lnTo>
                  <a:pt x="6446" y="32778"/>
                </a:lnTo>
                <a:lnTo>
                  <a:pt x="9387" y="27561"/>
                </a:lnTo>
                <a:lnTo>
                  <a:pt x="12893" y="22684"/>
                </a:lnTo>
                <a:lnTo>
                  <a:pt x="16965" y="18147"/>
                </a:lnTo>
                <a:lnTo>
                  <a:pt x="20358" y="14971"/>
                </a:lnTo>
                <a:lnTo>
                  <a:pt x="23977" y="12022"/>
                </a:lnTo>
                <a:lnTo>
                  <a:pt x="27596" y="9300"/>
                </a:lnTo>
                <a:lnTo>
                  <a:pt x="31555" y="7032"/>
                </a:lnTo>
                <a:lnTo>
                  <a:pt x="35513" y="5217"/>
                </a:lnTo>
                <a:lnTo>
                  <a:pt x="39585" y="3516"/>
                </a:lnTo>
                <a:lnTo>
                  <a:pt x="45918" y="1587"/>
                </a:lnTo>
                <a:lnTo>
                  <a:pt x="52365" y="340"/>
                </a:lnTo>
                <a:lnTo>
                  <a:pt x="58925" y="0"/>
                </a:lnTo>
                <a:close/>
              </a:path>
            </a:pathLst>
          </a:custGeom>
          <a:solidFill>
            <a:srgbClr val="7AB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60" name="Google Shape;234;p26"/>
          <p:cNvSpPr txBox="1"/>
          <p:nvPr/>
        </p:nvSpPr>
        <p:spPr>
          <a:xfrm>
            <a:off x="3395658" y="3188724"/>
            <a:ext cx="1026000" cy="265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i="0" u="none" strike="noStrike" cap="none" dirty="0">
                <a:solidFill>
                  <a:schemeClr val="tx1">
                    <a:lumMod val="95000"/>
                    <a:lumOff val="5000"/>
                  </a:schemeClr>
                </a:solidFill>
                <a:latin typeface="Montserrat"/>
                <a:ea typeface="Montserrat"/>
                <a:cs typeface="Montserrat"/>
                <a:sym typeface="Montserrat"/>
              </a:rPr>
              <a:t>Módulo Planillas</a:t>
            </a:r>
            <a:endParaRPr sz="1200" b="1" i="0" u="none" strike="noStrike" cap="none" dirty="0">
              <a:solidFill>
                <a:schemeClr val="tx1">
                  <a:lumMod val="95000"/>
                  <a:lumOff val="5000"/>
                </a:schemeClr>
              </a:solidFill>
              <a:latin typeface="Montserrat"/>
              <a:ea typeface="Montserrat"/>
              <a:cs typeface="Montserrat"/>
              <a:sym typeface="Montserrat"/>
            </a:endParaRPr>
          </a:p>
        </p:txBody>
      </p:sp>
    </p:spTree>
    <p:extLst>
      <p:ext uri="{BB962C8B-B14F-4D97-AF65-F5344CB8AC3E}">
        <p14:creationId xmlns:p14="http://schemas.microsoft.com/office/powerpoint/2010/main" val="292087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8080"/>
        </a:solidFill>
        <a:effectLst/>
      </p:bgPr>
    </p:bg>
    <p:spTree>
      <p:nvGrpSpPr>
        <p:cNvPr id="1" name="Shape 88"/>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006" y="2751364"/>
            <a:ext cx="2195287" cy="2195287"/>
          </a:xfrm>
          <a:prstGeom prst="rect">
            <a:avLst/>
          </a:prstGeom>
        </p:spPr>
      </p:pic>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7" name="Google Shape;279;p27"/>
          <p:cNvSpPr txBox="1">
            <a:spLocks/>
          </p:cNvSpPr>
          <p:nvPr/>
        </p:nvSpPr>
        <p:spPr>
          <a:xfrm>
            <a:off x="952499" y="119746"/>
            <a:ext cx="5425151"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s-419" dirty="0">
                <a:solidFill>
                  <a:schemeClr val="tx1"/>
                </a:solidFill>
                <a:latin typeface="+mj-lt"/>
              </a:rPr>
              <a:t>Alcance </a:t>
            </a:r>
            <a:r>
              <a:rPr lang="es-419" dirty="0" err="1">
                <a:solidFill>
                  <a:schemeClr val="tx1"/>
                </a:solidFill>
                <a:latin typeface="+mj-lt"/>
              </a:rPr>
              <a:t>Técnológico</a:t>
            </a:r>
            <a:endParaRPr lang="en-US" dirty="0">
              <a:solidFill>
                <a:schemeClr val="tx1"/>
              </a:solidFill>
              <a:latin typeface="+mj-lt"/>
            </a:endParaRPr>
          </a:p>
        </p:txBody>
      </p:sp>
      <p:sp>
        <p:nvSpPr>
          <p:cNvPr id="8" name="Google Shape;279;p27"/>
          <p:cNvSpPr txBox="1">
            <a:spLocks/>
          </p:cNvSpPr>
          <p:nvPr/>
        </p:nvSpPr>
        <p:spPr>
          <a:xfrm>
            <a:off x="388149" y="1325454"/>
            <a:ext cx="5521900" cy="21553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pPr marL="285750" indent="-285750">
              <a:lnSpc>
                <a:spcPct val="150000"/>
              </a:lnSpc>
              <a:buClrTx/>
              <a:buFont typeface="Wingdings" panose="05000000000000000000" pitchFamily="2" charset="2"/>
              <a:buChar char="ü"/>
            </a:pPr>
            <a:r>
              <a:rPr lang="en-US" sz="1800" dirty="0" err="1">
                <a:solidFill>
                  <a:schemeClr val="tx1">
                    <a:lumMod val="95000"/>
                    <a:lumOff val="5000"/>
                  </a:schemeClr>
                </a:solidFill>
                <a:latin typeface="+mn-lt"/>
              </a:rPr>
              <a:t>Tipo</a:t>
            </a:r>
            <a:r>
              <a:rPr lang="en-US" sz="1800" dirty="0">
                <a:solidFill>
                  <a:schemeClr val="tx1">
                    <a:lumMod val="95000"/>
                    <a:lumOff val="5000"/>
                  </a:schemeClr>
                </a:solidFill>
                <a:latin typeface="+mn-lt"/>
              </a:rPr>
              <a:t> web</a:t>
            </a:r>
          </a:p>
          <a:p>
            <a:pPr marL="285750" indent="-285750">
              <a:lnSpc>
                <a:spcPct val="150000"/>
              </a:lnSpc>
              <a:buClrTx/>
              <a:buFont typeface="Wingdings" panose="05000000000000000000" pitchFamily="2" charset="2"/>
              <a:buChar char="ü"/>
            </a:pPr>
            <a:r>
              <a:rPr lang="it-IT" sz="1800" dirty="0">
                <a:solidFill>
                  <a:schemeClr val="tx1">
                    <a:lumMod val="95000"/>
                    <a:lumOff val="5000"/>
                  </a:schemeClr>
                </a:solidFill>
                <a:latin typeface="+mn-lt"/>
              </a:rPr>
              <a:t>Microsoft Visual Studio Community 2017 v.4.7</a:t>
            </a:r>
          </a:p>
          <a:p>
            <a:pPr marL="285750" indent="-285750">
              <a:lnSpc>
                <a:spcPct val="150000"/>
              </a:lnSpc>
              <a:buClrTx/>
              <a:buFont typeface="Wingdings" panose="05000000000000000000" pitchFamily="2" charset="2"/>
              <a:buChar char="ü"/>
            </a:pPr>
            <a:r>
              <a:rPr lang="en-US" sz="1800" dirty="0">
                <a:solidFill>
                  <a:schemeClr val="tx1">
                    <a:lumMod val="95000"/>
                    <a:lumOff val="5000"/>
                  </a:schemeClr>
                </a:solidFill>
                <a:latin typeface="+mn-lt"/>
              </a:rPr>
              <a:t>Microsoft SQL Server 2016 Express v.17.2</a:t>
            </a:r>
          </a:p>
          <a:p>
            <a:pPr marL="285750" indent="-285750">
              <a:lnSpc>
                <a:spcPct val="150000"/>
              </a:lnSpc>
              <a:buClrTx/>
              <a:buFont typeface="Wingdings" panose="05000000000000000000" pitchFamily="2" charset="2"/>
              <a:buChar char="ü"/>
            </a:pPr>
            <a:r>
              <a:rPr lang="en-US" sz="1800" dirty="0" err="1">
                <a:solidFill>
                  <a:schemeClr val="tx1">
                    <a:lumMod val="95000"/>
                    <a:lumOff val="5000"/>
                  </a:schemeClr>
                </a:solidFill>
                <a:latin typeface="+mn-lt"/>
              </a:rPr>
              <a:t>Lenguaje</a:t>
            </a:r>
            <a:r>
              <a:rPr lang="en-US" sz="1800" dirty="0">
                <a:solidFill>
                  <a:schemeClr val="tx1">
                    <a:lumMod val="95000"/>
                    <a:lumOff val="5000"/>
                  </a:schemeClr>
                </a:solidFill>
                <a:latin typeface="+mn-lt"/>
              </a:rPr>
              <a:t> C# y ASP.NET</a:t>
            </a:r>
          </a:p>
          <a:p>
            <a:pPr marL="285750" indent="-285750">
              <a:lnSpc>
                <a:spcPct val="150000"/>
              </a:lnSpc>
              <a:buClrTx/>
              <a:buFont typeface="Wingdings" panose="05000000000000000000" pitchFamily="2" charset="2"/>
              <a:buChar char="ü"/>
            </a:pPr>
            <a:r>
              <a:rPr lang="en-US" sz="1800" dirty="0">
                <a:solidFill>
                  <a:schemeClr val="tx1">
                    <a:lumMod val="95000"/>
                    <a:lumOff val="5000"/>
                  </a:schemeClr>
                </a:solidFill>
                <a:latin typeface="+mn-lt"/>
              </a:rPr>
              <a:t>HTML, CSS y </a:t>
            </a:r>
            <a:r>
              <a:rPr lang="en-US" sz="1800" dirty="0" err="1">
                <a:solidFill>
                  <a:schemeClr val="tx1">
                    <a:lumMod val="95000"/>
                    <a:lumOff val="5000"/>
                  </a:schemeClr>
                </a:solidFill>
                <a:latin typeface="+mn-lt"/>
              </a:rPr>
              <a:t>Javascript</a:t>
            </a:r>
            <a:endParaRPr lang="en-US" sz="1800" dirty="0">
              <a:solidFill>
                <a:schemeClr val="tx1">
                  <a:lumMod val="95000"/>
                  <a:lumOff val="5000"/>
                </a:schemeClr>
              </a:solidFill>
              <a:latin typeface="+mn-lt"/>
            </a:endParaRPr>
          </a:p>
        </p:txBody>
      </p:sp>
    </p:spTree>
    <p:extLst>
      <p:ext uri="{BB962C8B-B14F-4D97-AF65-F5344CB8AC3E}">
        <p14:creationId xmlns:p14="http://schemas.microsoft.com/office/powerpoint/2010/main" val="12113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278"/>
        <p:cNvGrpSpPr/>
        <p:nvPr/>
      </p:nvGrpSpPr>
      <p:grpSpPr>
        <a:xfrm>
          <a:off x="0" y="0"/>
          <a:ext cx="0" cy="0"/>
          <a:chOff x="0" y="0"/>
          <a:chExt cx="0" cy="0"/>
        </a:xfrm>
      </p:grpSpPr>
      <p:sp>
        <p:nvSpPr>
          <p:cNvPr id="279" name="Google Shape;279;p27"/>
          <p:cNvSpPr txBox="1">
            <a:spLocks noGrp="1"/>
          </p:cNvSpPr>
          <p:nvPr>
            <p:ph type="title"/>
          </p:nvPr>
        </p:nvSpPr>
        <p:spPr>
          <a:xfrm>
            <a:off x="1092706" y="344293"/>
            <a:ext cx="5425151" cy="7523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solidFill>
              </a:rPr>
              <a:t>Enfoque de la investigación</a:t>
            </a:r>
            <a:endParaRPr dirty="0">
              <a:solidFill>
                <a:schemeClr val="tx1"/>
              </a:solidFill>
            </a:endParaRPr>
          </a:p>
        </p:txBody>
      </p:sp>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Rectángulo 1"/>
          <p:cNvSpPr/>
          <p:nvPr/>
        </p:nvSpPr>
        <p:spPr>
          <a:xfrm>
            <a:off x="629343" y="1382486"/>
            <a:ext cx="6011637" cy="954107"/>
          </a:xfrm>
          <a:prstGeom prst="rect">
            <a:avLst/>
          </a:prstGeom>
        </p:spPr>
        <p:txBody>
          <a:bodyPr wrap="square">
            <a:spAutoFit/>
          </a:bodyPr>
          <a:lstStyle/>
          <a:p>
            <a:r>
              <a:rPr lang="es-CR" dirty="0">
                <a:latin typeface="+mn-lt"/>
                <a:ea typeface="Calibri" panose="020F0502020204030204" pitchFamily="34" charset="0"/>
              </a:rPr>
              <a:t>Método de investigación mixto, combina método cuantitativo y cualitativo.</a:t>
            </a:r>
          </a:p>
          <a:p>
            <a:endParaRPr lang="es-CR" dirty="0">
              <a:latin typeface="+mn-lt"/>
            </a:endParaRPr>
          </a:p>
          <a:p>
            <a:pPr marL="285750" indent="-285750">
              <a:buFont typeface="Wingdings" panose="05000000000000000000" pitchFamily="2" charset="2"/>
              <a:buChar char="ü"/>
            </a:pPr>
            <a:r>
              <a:rPr lang="es-CR" dirty="0">
                <a:latin typeface="+mn-lt"/>
              </a:rPr>
              <a:t>Encuestas al personal.</a:t>
            </a:r>
          </a:p>
          <a:p>
            <a:pPr marL="285750" indent="-285750">
              <a:buFont typeface="Wingdings" panose="05000000000000000000" pitchFamily="2" charset="2"/>
              <a:buChar char="ü"/>
            </a:pPr>
            <a:r>
              <a:rPr lang="es-CR" dirty="0">
                <a:latin typeface="+mn-lt"/>
              </a:rPr>
              <a:t>Entrevistas al personal.</a:t>
            </a:r>
            <a:endParaRPr lang="en-US" dirty="0">
              <a:latin typeface="+mn-lt"/>
            </a:endParaRPr>
          </a:p>
        </p:txBody>
      </p:sp>
      <p:sp>
        <p:nvSpPr>
          <p:cNvPr id="14" name="Google Shape;279;p27"/>
          <p:cNvSpPr txBox="1">
            <a:spLocks/>
          </p:cNvSpPr>
          <p:nvPr/>
        </p:nvSpPr>
        <p:spPr>
          <a:xfrm>
            <a:off x="629344" y="2701776"/>
            <a:ext cx="5425151"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err="1">
                <a:solidFill>
                  <a:schemeClr val="tx1"/>
                </a:solidFill>
              </a:rPr>
              <a:t>Tipo</a:t>
            </a:r>
            <a:r>
              <a:rPr lang="en-US" dirty="0">
                <a:solidFill>
                  <a:schemeClr val="tx1"/>
                </a:solidFill>
              </a:rPr>
              <a:t> de </a:t>
            </a:r>
            <a:r>
              <a:rPr lang="en-US" dirty="0" err="1">
                <a:solidFill>
                  <a:schemeClr val="tx1"/>
                </a:solidFill>
              </a:rPr>
              <a:t>investigación</a:t>
            </a:r>
            <a:endParaRPr lang="en-US" dirty="0">
              <a:solidFill>
                <a:schemeClr val="tx1"/>
              </a:solidFill>
            </a:endParaRPr>
          </a:p>
        </p:txBody>
      </p:sp>
      <p:sp>
        <p:nvSpPr>
          <p:cNvPr id="3" name="Rectángulo 2"/>
          <p:cNvSpPr/>
          <p:nvPr/>
        </p:nvSpPr>
        <p:spPr>
          <a:xfrm>
            <a:off x="629343" y="3413279"/>
            <a:ext cx="5210081" cy="954107"/>
          </a:xfrm>
          <a:prstGeom prst="rect">
            <a:avLst/>
          </a:prstGeom>
        </p:spPr>
        <p:txBody>
          <a:bodyPr wrap="none">
            <a:spAutoFit/>
          </a:bodyPr>
          <a:lstStyle/>
          <a:p>
            <a:r>
              <a:rPr lang="es-CR" dirty="0">
                <a:latin typeface="+mn-lt"/>
                <a:ea typeface="Calibri" panose="020F0502020204030204" pitchFamily="34" charset="0"/>
              </a:rPr>
              <a:t>Investigación descriptiva, </a:t>
            </a:r>
            <a:r>
              <a:rPr lang="es-ES" dirty="0">
                <a:latin typeface="+mn-lt"/>
              </a:rPr>
              <a:t>estudio de las variables involucradas.</a:t>
            </a:r>
          </a:p>
          <a:p>
            <a:endParaRPr lang="es-ES" dirty="0">
              <a:latin typeface="+mn-lt"/>
            </a:endParaRPr>
          </a:p>
          <a:p>
            <a:pPr marL="285750" indent="-285750">
              <a:buFont typeface="Wingdings" panose="05000000000000000000" pitchFamily="2" charset="2"/>
              <a:buChar char="ü"/>
            </a:pPr>
            <a:r>
              <a:rPr lang="es-ES" dirty="0">
                <a:latin typeface="+mn-lt"/>
              </a:rPr>
              <a:t>Procesos de los usuarios.</a:t>
            </a:r>
          </a:p>
          <a:p>
            <a:pPr marL="285750" indent="-285750">
              <a:buFont typeface="Wingdings" panose="05000000000000000000" pitchFamily="2" charset="2"/>
              <a:buChar char="ü"/>
            </a:pPr>
            <a:r>
              <a:rPr lang="es-ES" dirty="0">
                <a:latin typeface="+mn-lt"/>
              </a:rPr>
              <a:t>Detalle de los módulos.</a:t>
            </a:r>
            <a:endParaRPr lang="en-US" dirty="0">
              <a:latin typeface="+mn-l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05" y="3238254"/>
            <a:ext cx="1755320" cy="1755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78"/>
        <p:cNvGrpSpPr/>
        <p:nvPr/>
      </p:nvGrpSpPr>
      <p:grpSpPr>
        <a:xfrm>
          <a:off x="0" y="0"/>
          <a:ext cx="0" cy="0"/>
          <a:chOff x="0" y="0"/>
          <a:chExt cx="0" cy="0"/>
        </a:xfrm>
      </p:grpSpPr>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5" name="Google Shape;279;p27">
            <a:extLst>
              <a:ext uri="{FF2B5EF4-FFF2-40B4-BE49-F238E27FC236}">
                <a16:creationId xmlns:a16="http://schemas.microsoft.com/office/drawing/2014/main" id="{E3ADADA1-A670-4437-93C0-C9D407186BFD}"/>
              </a:ext>
            </a:extLst>
          </p:cNvPr>
          <p:cNvSpPr txBox="1">
            <a:spLocks/>
          </p:cNvSpPr>
          <p:nvPr/>
        </p:nvSpPr>
        <p:spPr>
          <a:xfrm>
            <a:off x="0" y="0"/>
            <a:ext cx="1847561"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err="1">
                <a:solidFill>
                  <a:schemeClr val="tx1"/>
                </a:solidFill>
              </a:rPr>
              <a:t>Encuestas</a:t>
            </a:r>
            <a:endParaRPr lang="en-US" dirty="0">
              <a:solidFill>
                <a:schemeClr val="tx1"/>
              </a:solidFill>
            </a:endParaRPr>
          </a:p>
        </p:txBody>
      </p:sp>
      <p:sp>
        <p:nvSpPr>
          <p:cNvPr id="2" name="Rectangle 1">
            <a:extLst>
              <a:ext uri="{FF2B5EF4-FFF2-40B4-BE49-F238E27FC236}">
                <a16:creationId xmlns:a16="http://schemas.microsoft.com/office/drawing/2014/main" id="{D10CD55D-7E24-4F07-BC3B-7988C34B2E0A}"/>
              </a:ext>
            </a:extLst>
          </p:cNvPr>
          <p:cNvSpPr/>
          <p:nvPr/>
        </p:nvSpPr>
        <p:spPr>
          <a:xfrm>
            <a:off x="52073" y="3923486"/>
            <a:ext cx="7714064" cy="612155"/>
          </a:xfrm>
          <a:prstGeom prst="rect">
            <a:avLst/>
          </a:prstGeom>
        </p:spPr>
        <p:txBody>
          <a:bodyPr wrap="square">
            <a:spAutoFit/>
          </a:bodyPr>
          <a:lstStyle/>
          <a:p>
            <a:pPr indent="457200" algn="just">
              <a:lnSpc>
                <a:spcPct val="150000"/>
              </a:lnSpc>
            </a:pPr>
            <a:r>
              <a:rPr lang="es-ES" sz="1200" dirty="0">
                <a:latin typeface="+mn-lt"/>
                <a:ea typeface="Calibri" panose="020F0502020204030204" pitchFamily="34" charset="0"/>
                <a:cs typeface="Times New Roman" panose="02020603050405020304" pitchFamily="18" charset="0"/>
              </a:rPr>
              <a:t>Con estos datos se logra conocer que los trabajadores de la empresa están acostumbrados al uso de tecnología electrónica, por lo que no debería ser complejo el uso del prototipo funcional propuesto.</a:t>
            </a:r>
            <a:endParaRPr lang="en-US" sz="1200" dirty="0">
              <a:latin typeface="+mn-l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45BE5ACD-2790-4329-9042-C265B1194725}"/>
              </a:ext>
            </a:extLst>
          </p:cNvPr>
          <p:cNvPicPr/>
          <p:nvPr/>
        </p:nvPicPr>
        <p:blipFill rotWithShape="1">
          <a:blip r:embed="rId3">
            <a:extLst>
              <a:ext uri="{28A0092B-C50C-407E-A947-70E740481C1C}">
                <a14:useLocalDpi xmlns:a14="http://schemas.microsoft.com/office/drawing/2010/main" val="0"/>
              </a:ext>
            </a:extLst>
          </a:blip>
          <a:srcRect b="4733"/>
          <a:stretch/>
        </p:blipFill>
        <p:spPr bwMode="auto">
          <a:xfrm>
            <a:off x="879466" y="1020540"/>
            <a:ext cx="5571438" cy="27873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823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78"/>
        <p:cNvGrpSpPr/>
        <p:nvPr/>
      </p:nvGrpSpPr>
      <p:grpSpPr>
        <a:xfrm>
          <a:off x="0" y="0"/>
          <a:ext cx="0" cy="0"/>
          <a:chOff x="0" y="0"/>
          <a:chExt cx="0" cy="0"/>
        </a:xfrm>
      </p:grpSpPr>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5" name="Google Shape;279;p27">
            <a:extLst>
              <a:ext uri="{FF2B5EF4-FFF2-40B4-BE49-F238E27FC236}">
                <a16:creationId xmlns:a16="http://schemas.microsoft.com/office/drawing/2014/main" id="{E3ADADA1-A670-4437-93C0-C9D407186BFD}"/>
              </a:ext>
            </a:extLst>
          </p:cNvPr>
          <p:cNvSpPr txBox="1">
            <a:spLocks/>
          </p:cNvSpPr>
          <p:nvPr/>
        </p:nvSpPr>
        <p:spPr>
          <a:xfrm>
            <a:off x="0" y="0"/>
            <a:ext cx="1847561"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err="1">
                <a:solidFill>
                  <a:schemeClr val="tx1"/>
                </a:solidFill>
              </a:rPr>
              <a:t>Encuestas</a:t>
            </a:r>
            <a:endParaRPr lang="en-US" dirty="0">
              <a:solidFill>
                <a:schemeClr val="tx1"/>
              </a:solidFill>
            </a:endParaRPr>
          </a:p>
        </p:txBody>
      </p:sp>
      <p:sp>
        <p:nvSpPr>
          <p:cNvPr id="2" name="Rectangle 1">
            <a:extLst>
              <a:ext uri="{FF2B5EF4-FFF2-40B4-BE49-F238E27FC236}">
                <a16:creationId xmlns:a16="http://schemas.microsoft.com/office/drawing/2014/main" id="{D10CD55D-7E24-4F07-BC3B-7988C34B2E0A}"/>
              </a:ext>
            </a:extLst>
          </p:cNvPr>
          <p:cNvSpPr/>
          <p:nvPr/>
        </p:nvSpPr>
        <p:spPr>
          <a:xfrm>
            <a:off x="52073" y="3923486"/>
            <a:ext cx="7714064" cy="612155"/>
          </a:xfrm>
          <a:prstGeom prst="rect">
            <a:avLst/>
          </a:prstGeom>
        </p:spPr>
        <p:txBody>
          <a:bodyPr wrap="square">
            <a:spAutoFit/>
          </a:bodyPr>
          <a:lstStyle/>
          <a:p>
            <a:pPr indent="457200" algn="just">
              <a:lnSpc>
                <a:spcPct val="150000"/>
              </a:lnSpc>
            </a:pPr>
            <a:r>
              <a:rPr lang="es-ES" sz="1200" dirty="0">
                <a:latin typeface="+mn-lt"/>
                <a:ea typeface="Calibri" panose="020F0502020204030204" pitchFamily="34" charset="0"/>
                <a:cs typeface="Times New Roman" panose="02020603050405020304" pitchFamily="18" charset="0"/>
              </a:rPr>
              <a:t>De estos resultados, se obtiene que la mayoría están adaptados al uso de aplicaciones web y tener sus perfiles con usuario y contraseña. Esto es necesario porque el prototipo funcional está en un ambiente web.</a:t>
            </a:r>
            <a:endParaRPr lang="en-US" sz="1200" dirty="0">
              <a:latin typeface="+mn-lt"/>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AAAE7CB-5AD2-4206-96C4-8BBBAF50BCB7}"/>
              </a:ext>
            </a:extLst>
          </p:cNvPr>
          <p:cNvPicPr/>
          <p:nvPr/>
        </p:nvPicPr>
        <p:blipFill>
          <a:blip r:embed="rId3">
            <a:extLst>
              <a:ext uri="{28A0092B-C50C-407E-A947-70E740481C1C}">
                <a14:useLocalDpi xmlns:a14="http://schemas.microsoft.com/office/drawing/2010/main" val="0"/>
              </a:ext>
            </a:extLst>
          </a:blip>
          <a:stretch>
            <a:fillRect/>
          </a:stretch>
        </p:blipFill>
        <p:spPr>
          <a:xfrm>
            <a:off x="365224" y="801666"/>
            <a:ext cx="5985472" cy="2968668"/>
          </a:xfrm>
          <a:prstGeom prst="rect">
            <a:avLst/>
          </a:prstGeom>
        </p:spPr>
      </p:pic>
    </p:spTree>
    <p:extLst>
      <p:ext uri="{BB962C8B-B14F-4D97-AF65-F5344CB8AC3E}">
        <p14:creationId xmlns:p14="http://schemas.microsoft.com/office/powerpoint/2010/main" val="26138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78"/>
        <p:cNvGrpSpPr/>
        <p:nvPr/>
      </p:nvGrpSpPr>
      <p:grpSpPr>
        <a:xfrm>
          <a:off x="0" y="0"/>
          <a:ext cx="0" cy="0"/>
          <a:chOff x="0" y="0"/>
          <a:chExt cx="0" cy="0"/>
        </a:xfrm>
      </p:grpSpPr>
      <p:sp>
        <p:nvSpPr>
          <p:cNvPr id="289" name="Google Shape;289;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5" name="Google Shape;279;p27">
            <a:extLst>
              <a:ext uri="{FF2B5EF4-FFF2-40B4-BE49-F238E27FC236}">
                <a16:creationId xmlns:a16="http://schemas.microsoft.com/office/drawing/2014/main" id="{E3ADADA1-A670-4437-93C0-C9D407186BFD}"/>
              </a:ext>
            </a:extLst>
          </p:cNvPr>
          <p:cNvSpPr txBox="1">
            <a:spLocks/>
          </p:cNvSpPr>
          <p:nvPr/>
        </p:nvSpPr>
        <p:spPr>
          <a:xfrm>
            <a:off x="0" y="0"/>
            <a:ext cx="1847561" cy="7523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1pPr>
            <a:lvl2pPr marR="0" lvl="1"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2pPr>
            <a:lvl3pPr marR="0" lvl="2"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3pPr>
            <a:lvl4pPr marR="0" lvl="3"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4pPr>
            <a:lvl5pPr marR="0" lvl="4"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5pPr>
            <a:lvl6pPr marR="0" lvl="5"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6pPr>
            <a:lvl7pPr marR="0" lvl="6"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7pPr>
            <a:lvl8pPr marR="0" lvl="7"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8pPr>
            <a:lvl9pPr marR="0" lvl="8" algn="l" rtl="0">
              <a:lnSpc>
                <a:spcPct val="100000"/>
              </a:lnSpc>
              <a:spcBef>
                <a:spcPts val="0"/>
              </a:spcBef>
              <a:spcAft>
                <a:spcPts val="0"/>
              </a:spcAft>
              <a:buClr>
                <a:srgbClr val="999999"/>
              </a:buClr>
              <a:buSzPts val="2400"/>
              <a:buFont typeface="Montserrat"/>
              <a:buNone/>
              <a:defRPr sz="2400" b="1" i="0" u="none" strike="noStrike" cap="none">
                <a:solidFill>
                  <a:srgbClr val="999999"/>
                </a:solidFill>
                <a:latin typeface="Montserrat"/>
                <a:ea typeface="Montserrat"/>
                <a:cs typeface="Montserrat"/>
                <a:sym typeface="Montserrat"/>
              </a:defRPr>
            </a:lvl9pPr>
          </a:lstStyle>
          <a:p>
            <a:r>
              <a:rPr lang="en-US" dirty="0" err="1">
                <a:solidFill>
                  <a:schemeClr val="tx1"/>
                </a:solidFill>
              </a:rPr>
              <a:t>Encuestas</a:t>
            </a:r>
            <a:endParaRPr lang="en-US" dirty="0">
              <a:solidFill>
                <a:schemeClr val="tx1"/>
              </a:solidFill>
            </a:endParaRPr>
          </a:p>
        </p:txBody>
      </p:sp>
      <p:pic>
        <p:nvPicPr>
          <p:cNvPr id="4" name="Picture 3" descr="C:\Users\kategodinezd\AppData\Local\Microsoft\Windows\INetCache\Content.MSO\74DB5614.tmp">
            <a:extLst>
              <a:ext uri="{FF2B5EF4-FFF2-40B4-BE49-F238E27FC236}">
                <a16:creationId xmlns:a16="http://schemas.microsoft.com/office/drawing/2014/main" id="{B0E9B014-225D-4D03-B5B4-8EDA2C28CFB0}"/>
              </a:ext>
            </a:extLst>
          </p:cNvPr>
          <p:cNvPicPr/>
          <p:nvPr/>
        </p:nvPicPr>
        <p:blipFill rotWithShape="1">
          <a:blip r:embed="rId3" cstate="print">
            <a:extLst>
              <a:ext uri="{28A0092B-C50C-407E-A947-70E740481C1C}">
                <a14:useLocalDpi xmlns:a14="http://schemas.microsoft.com/office/drawing/2010/main" val="0"/>
              </a:ext>
            </a:extLst>
          </a:blip>
          <a:srcRect r="6847" b="7177"/>
          <a:stretch/>
        </p:blipFill>
        <p:spPr bwMode="auto">
          <a:xfrm>
            <a:off x="0" y="752353"/>
            <a:ext cx="6004630" cy="2814390"/>
          </a:xfrm>
          <a:prstGeom prst="rect">
            <a:avLst/>
          </a:prstGeom>
          <a:noFill/>
          <a:ln>
            <a:noFill/>
          </a:ln>
          <a:extLst>
            <a:ext uri="{53640926-AAD7-44D8-BBD7-CCE9431645EC}">
              <a14:shadowObscured xmlns:a14="http://schemas.microsoft.com/office/drawing/2010/main"/>
            </a:ext>
          </a:extLst>
        </p:spPr>
      </p:pic>
      <p:sp>
        <p:nvSpPr>
          <p:cNvPr id="2" name="Rectangle 1">
            <a:extLst>
              <a:ext uri="{FF2B5EF4-FFF2-40B4-BE49-F238E27FC236}">
                <a16:creationId xmlns:a16="http://schemas.microsoft.com/office/drawing/2014/main" id="{D10CD55D-7E24-4F07-BC3B-7988C34B2E0A}"/>
              </a:ext>
            </a:extLst>
          </p:cNvPr>
          <p:cNvSpPr/>
          <p:nvPr/>
        </p:nvSpPr>
        <p:spPr>
          <a:xfrm>
            <a:off x="52073" y="3923486"/>
            <a:ext cx="7425965" cy="612155"/>
          </a:xfrm>
          <a:prstGeom prst="rect">
            <a:avLst/>
          </a:prstGeom>
        </p:spPr>
        <p:txBody>
          <a:bodyPr wrap="square">
            <a:spAutoFit/>
          </a:bodyPr>
          <a:lstStyle/>
          <a:p>
            <a:pPr indent="457200" algn="just">
              <a:lnSpc>
                <a:spcPct val="150000"/>
              </a:lnSpc>
            </a:pPr>
            <a:r>
              <a:rPr lang="es-CR" sz="1200" dirty="0">
                <a:latin typeface="+mn-lt"/>
                <a:ea typeface="Calibri" panose="020F0502020204030204" pitchFamily="34" charset="0"/>
                <a:cs typeface="Times New Roman" panose="02020603050405020304" pitchFamily="18" charset="0"/>
              </a:rPr>
              <a:t>Por esta razón, el prototipo funcional debe ser en un ambiente web para que todos los funcionarios tengan un mejor acceso y no se tenga que realizar cambio de equipos e incurrir en ese tipo de gasto.</a:t>
            </a:r>
            <a:endParaRPr lang="en-US" sz="1200" dirty="0">
              <a:latin typeface="+mn-lt"/>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Arvira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513</Words>
  <Application>Microsoft Office PowerPoint</Application>
  <PresentationFormat>Presentación en pantalla (16:9)</PresentationFormat>
  <Paragraphs>99</Paragraphs>
  <Slides>19</Slides>
  <Notes>19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Wingdings</vt:lpstr>
      <vt:lpstr>Arial</vt:lpstr>
      <vt:lpstr>Calibri</vt:lpstr>
      <vt:lpstr>Karla</vt:lpstr>
      <vt:lpstr>Sitka Text</vt:lpstr>
      <vt:lpstr>Montserrat</vt:lpstr>
      <vt:lpstr>Arviragus template</vt:lpstr>
      <vt:lpstr>Presentación de PowerPoint</vt:lpstr>
      <vt:lpstr>Planteamiento del Problema</vt:lpstr>
      <vt:lpstr>Objetivos</vt:lpstr>
      <vt:lpstr>Presentación de PowerPoint</vt:lpstr>
      <vt:lpstr>Presentación de PowerPoint</vt:lpstr>
      <vt:lpstr>Enfoque de la investigación</vt:lpstr>
      <vt:lpstr>Presentación de PowerPoint</vt:lpstr>
      <vt:lpstr>Presentación de PowerPoint</vt:lpstr>
      <vt:lpstr>Presentación de PowerPoint</vt:lpstr>
      <vt:lpstr>Propuesta</vt:lpstr>
      <vt:lpstr>Presentación de PowerPoint</vt:lpstr>
      <vt:lpstr>Presentación de PowerPoint</vt:lpstr>
      <vt:lpstr>Presentación de PowerPoint</vt:lpstr>
      <vt:lpstr>Presentación de PowerPoint</vt:lpstr>
      <vt:lpstr>  MOSTRAR PROTOTIPO</vt:lpstr>
      <vt:lpstr>Conclusiones y Recomendaciones</vt:lpstr>
      <vt:lpstr>Presentación de PowerPoint</vt:lpstr>
      <vt:lpstr>Presentación de PowerPoint</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kategodinezd</dc:creator>
  <cp:lastModifiedBy>Ronald Godínez</cp:lastModifiedBy>
  <cp:revision>65</cp:revision>
  <dcterms:modified xsi:type="dcterms:W3CDTF">2023-07-04T19:58:08Z</dcterms:modified>
</cp:coreProperties>
</file>