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434"/>
    <a:srgbClr val="1E0000"/>
    <a:srgbClr val="FFE5CC"/>
    <a:srgbClr val="6D7283"/>
    <a:srgbClr val="0B1431"/>
    <a:srgbClr val="17337B"/>
    <a:srgbClr val="4E5E6E"/>
    <a:srgbClr val="29313C"/>
    <a:srgbClr val="4D5E6E"/>
    <a:srgbClr val="48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4"/>
  </p:normalViewPr>
  <p:slideViewPr>
    <p:cSldViewPr snapToGrid="0">
      <p:cViewPr varScale="1">
        <p:scale>
          <a:sx n="124" d="100"/>
          <a:sy n="124" d="100"/>
        </p:scale>
        <p:origin x="680" y="168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D1B6-E00E-4F0E-A904-35909B340C6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A6389-05EE-4B3F-A011-7ADFE37BE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3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A6389-05EE-4B3F-A011-7ADFE37BE1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5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7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9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4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015F-0A02-44EB-936B-16A0899EB5DA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F5BD-A41E-4269-A5A6-48EE4CBC5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8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AC375B-E732-C844-B19C-C4265262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9F125F-8E2E-ED4E-9B29-B65FC79B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A2216F-AFC6-0149-9D13-8F0353264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981" y="2530762"/>
            <a:ext cx="5371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1E000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Main Heading</a:t>
            </a:r>
            <a:endParaRPr lang="zh-CN" altLang="en-US" sz="5000" dirty="0">
              <a:solidFill>
                <a:srgbClr val="1E000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306" y="3564171"/>
            <a:ext cx="3376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493434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Name of speaker</a:t>
            </a:r>
            <a:endParaRPr lang="zh-CN" altLang="en-US" sz="3000" dirty="0">
              <a:solidFill>
                <a:srgbClr val="493434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580" y="408004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9343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 of speaker</a:t>
            </a:r>
            <a:endParaRPr lang="zh-CN" altLang="en-US" dirty="0">
              <a:solidFill>
                <a:srgbClr val="493434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6763" y="4594380"/>
            <a:ext cx="1659914" cy="0"/>
          </a:xfrm>
          <a:prstGeom prst="line">
            <a:avLst/>
          </a:prstGeom>
          <a:ln w="12700">
            <a:solidFill>
              <a:srgbClr val="49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2A195CA-42F2-9F45-BCF8-8F1BDB06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FA2B40-2746-2D47-B956-433BED492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798" y="78087"/>
            <a:ext cx="3098925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1E0000"/>
                </a:solidFill>
                <a:latin typeface="Alibaba Sans Heavy" panose="020B0903020203040204" pitchFamily="34" charset="0"/>
                <a:cs typeface="Alibaba Sans Heavy" panose="020B0903020203040204" pitchFamily="34" charset="0"/>
              </a:rPr>
              <a:t>THE PAGE TITLE</a:t>
            </a:r>
            <a:endParaRPr lang="zh-CN" altLang="en-US" sz="3000" dirty="0">
              <a:solidFill>
                <a:srgbClr val="1E0000"/>
              </a:solidFill>
              <a:latin typeface="Alibaba Sans Heavy" panose="020B0903020203040204" pitchFamily="34" charset="0"/>
              <a:cs typeface="Alibaba Sans Heavy" panose="020B09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7612" y="1242466"/>
            <a:ext cx="35221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1E000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•  The secondary title</a:t>
            </a:r>
            <a:endParaRPr lang="zh-CN" altLang="en-US" sz="2600" dirty="0">
              <a:solidFill>
                <a:srgbClr val="1E000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872" y="1778451"/>
            <a:ext cx="520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E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 body main body main body </a:t>
            </a:r>
            <a:endParaRPr lang="zh-CN" altLang="en-US" sz="2400" dirty="0">
              <a:solidFill>
                <a:srgbClr val="1E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612" y="2644168"/>
            <a:ext cx="35221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49343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•  The secondary title</a:t>
            </a:r>
            <a:endParaRPr lang="zh-CN" altLang="en-US" sz="2600" dirty="0">
              <a:solidFill>
                <a:srgbClr val="49343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9872" y="3180153"/>
            <a:ext cx="6769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9343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 body main body main body main body </a:t>
            </a:r>
            <a:endParaRPr lang="zh-CN" altLang="en-US" sz="2400" dirty="0">
              <a:solidFill>
                <a:srgbClr val="493434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7612" y="4045869"/>
            <a:ext cx="35221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1E000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•  The secondary title</a:t>
            </a:r>
            <a:endParaRPr lang="zh-CN" altLang="en-US" sz="2600" dirty="0">
              <a:solidFill>
                <a:srgbClr val="1E000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9872" y="4581854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E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 body main body</a:t>
            </a:r>
            <a:endParaRPr lang="zh-CN" altLang="en-US" sz="2400" dirty="0">
              <a:solidFill>
                <a:srgbClr val="1E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75CB29-F1E9-004A-BDF7-97E28A63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2A195CA-42F2-9F45-BCF8-8F1BDB06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51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FA2B40-2746-2D47-B956-433BED492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798" y="78087"/>
            <a:ext cx="3098925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1E0000"/>
                </a:solidFill>
                <a:latin typeface="Alibaba Sans Heavy" panose="020B0903020203040204" pitchFamily="34" charset="0"/>
                <a:cs typeface="Alibaba Sans Heavy" panose="020B0903020203040204" pitchFamily="34" charset="0"/>
              </a:rPr>
              <a:t>THE PAGE TITLE</a:t>
            </a:r>
            <a:endParaRPr lang="zh-CN" altLang="en-US" sz="3000" dirty="0">
              <a:solidFill>
                <a:srgbClr val="1E0000"/>
              </a:solidFill>
              <a:latin typeface="Alibaba Sans Heavy" panose="020B0903020203040204" pitchFamily="34" charset="0"/>
              <a:cs typeface="Alibaba Sans Heavy" panose="020B090302020304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75CB29-F1E9-004A-BDF7-97E28A63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12192000" cy="3048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C0B26F-29B0-3246-BFA9-9B26673234C5}"/>
              </a:ext>
            </a:extLst>
          </p:cNvPr>
          <p:cNvSpPr/>
          <p:nvPr/>
        </p:nvSpPr>
        <p:spPr>
          <a:xfrm>
            <a:off x="422032" y="961292"/>
            <a:ext cx="11359660" cy="5322277"/>
          </a:xfrm>
          <a:prstGeom prst="rect">
            <a:avLst/>
          </a:prstGeom>
          <a:solidFill>
            <a:srgbClr val="FFE5CC">
              <a:alpha val="4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7F672B3-37F2-FB4C-89C8-F23ACBD78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9D2C6C-DACA-C947-934D-311C8E11C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59484" y="2593145"/>
            <a:ext cx="4873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solidFill>
                  <a:srgbClr val="1E000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Thank You</a:t>
            </a:r>
            <a:endParaRPr lang="zh-CN" altLang="en-US" sz="5800" dirty="0">
              <a:solidFill>
                <a:srgbClr val="1E000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7878" y="3508224"/>
            <a:ext cx="3376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493434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Name of speaker</a:t>
            </a:r>
            <a:endParaRPr lang="zh-CN" altLang="en-US" sz="3000" dirty="0">
              <a:solidFill>
                <a:srgbClr val="493434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6098" y="402564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9343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 of speaker</a:t>
            </a:r>
            <a:endParaRPr lang="zh-CN" altLang="en-US" dirty="0">
              <a:solidFill>
                <a:srgbClr val="493434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07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</Words>
  <Application>Microsoft Macintosh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阿里巴巴普惠体</vt:lpstr>
      <vt:lpstr>阿里巴巴普惠体 B</vt:lpstr>
      <vt:lpstr>阿里巴巴普惠体 Heavy</vt:lpstr>
      <vt:lpstr>阿里巴巴普惠体 Medium</vt:lpstr>
      <vt:lpstr>等线</vt:lpstr>
      <vt:lpstr>等线 Light</vt:lpstr>
      <vt:lpstr>Alibaba Sans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20</cp:revision>
  <dcterms:created xsi:type="dcterms:W3CDTF">2021-07-06T01:28:48Z</dcterms:created>
  <dcterms:modified xsi:type="dcterms:W3CDTF">2023-03-30T11:12:01Z</dcterms:modified>
</cp:coreProperties>
</file>