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take Furuhata" userId="8be9cdd91a1cf592" providerId="LiveId" clId="{31AA9397-9EF0-B347-99AE-83E1B627CBA5}"/>
    <pc:docChg chg="modSld sldOrd">
      <pc:chgData name="Tomotake Furuhata" userId="8be9cdd91a1cf592" providerId="LiveId" clId="{31AA9397-9EF0-B347-99AE-83E1B627CBA5}" dt="2022-02-16T19:44:04.991" v="20" actId="20578"/>
      <pc:docMkLst>
        <pc:docMk/>
      </pc:docMkLst>
      <pc:sldChg chg="ord">
        <pc:chgData name="Tomotake Furuhata" userId="8be9cdd91a1cf592" providerId="LiveId" clId="{31AA9397-9EF0-B347-99AE-83E1B627CBA5}" dt="2022-02-16T19:44:04.991" v="20" actId="20578"/>
        <pc:sldMkLst>
          <pc:docMk/>
          <pc:sldMk cId="2078178588" sldId="258"/>
        </pc:sldMkLst>
      </pc:sldChg>
      <pc:sldChg chg="modSp mod">
        <pc:chgData name="Tomotake Furuhata" userId="8be9cdd91a1cf592" providerId="LiveId" clId="{31AA9397-9EF0-B347-99AE-83E1B627CBA5}" dt="2022-02-16T19:05:24.638" v="19" actId="20577"/>
        <pc:sldMkLst>
          <pc:docMk/>
          <pc:sldMk cId="1956197529" sldId="259"/>
        </pc:sldMkLst>
        <pc:spChg chg="mod">
          <ac:chgData name="Tomotake Furuhata" userId="8be9cdd91a1cf592" providerId="LiveId" clId="{31AA9397-9EF0-B347-99AE-83E1B627CBA5}" dt="2022-02-16T19:05:24.638" v="19" actId="20577"/>
          <ac:spMkLst>
            <pc:docMk/>
            <pc:sldMk cId="1956197529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D602-BB1D-45FF-9AA9-B6BDBA791D0B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7D4A-80CB-44C8-B3D4-97D7E0C95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52945" y="1884218"/>
            <a:ext cx="5329382" cy="395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Transformation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9000" y="2801294"/>
            <a:ext cx="2400000" cy="2400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6211" y="1246354"/>
            <a:ext cx="2400000" cy="24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8509" y="280129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0:[27,142]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631962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1:[514,309]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8909" y="28982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2:[967,147]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5581" y="243196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3:[493,20]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9198" y="106168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0:[0,0]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3841" y="330272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1:[0,h]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56022" y="3364706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2:[</a:t>
            </a:r>
            <a:r>
              <a:rPr lang="en-US" dirty="0" err="1"/>
              <a:t>w,h</a:t>
            </a:r>
            <a:r>
              <a:rPr lang="en-US" dirty="0"/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6211" y="1061688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3:[w,0]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11" y="4099962"/>
            <a:ext cx="2400000" cy="240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41402" y="409996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0:[0,0]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6045" y="634100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2:[0,h]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68226" y="6402980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1:[</a:t>
            </a:r>
            <a:r>
              <a:rPr lang="en-US" dirty="0" err="1"/>
              <a:t>w,h</a:t>
            </a:r>
            <a:r>
              <a:rPr lang="en-US" dirty="0"/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38415" y="4099962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3:[w,0]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61280" y="2157060"/>
            <a:ext cx="1089891" cy="741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66690" y="4830657"/>
            <a:ext cx="1089892" cy="741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60690" y="1329190"/>
            <a:ext cx="306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pers.py (example in BOX)</a:t>
            </a:r>
          </a:p>
        </p:txBody>
      </p:sp>
    </p:spTree>
    <p:extLst>
      <p:ext uri="{BB962C8B-B14F-4D97-AF65-F5344CB8AC3E}">
        <p14:creationId xmlns:p14="http://schemas.microsoft.com/office/powerpoint/2010/main" val="207817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Target</a:t>
            </a:r>
          </a:p>
          <a:p>
            <a:pPr lvl="1"/>
            <a:r>
              <a:rPr lang="en-US" dirty="0"/>
              <a:t>Mouse Pick</a:t>
            </a:r>
          </a:p>
          <a:p>
            <a:pPr lvl="2"/>
            <a:r>
              <a:rPr lang="en-US" dirty="0"/>
              <a:t>Left side is not included</a:t>
            </a:r>
          </a:p>
          <a:p>
            <a:pPr lvl="1"/>
            <a:r>
              <a:rPr lang="en-US" dirty="0"/>
              <a:t>Perspective Transformation</a:t>
            </a:r>
          </a:p>
          <a:p>
            <a:pPr lvl="2"/>
            <a:r>
              <a:rPr lang="en-US" dirty="0"/>
              <a:t>Refer Right side and generate transformation matrix</a:t>
            </a:r>
          </a:p>
          <a:p>
            <a:pPr lvl="2"/>
            <a:r>
              <a:rPr lang="en-US" dirty="0"/>
              <a:t>Apply transformation</a:t>
            </a:r>
          </a:p>
          <a:p>
            <a:pPr lvl="2"/>
            <a:r>
              <a:rPr lang="en-US" dirty="0"/>
              <a:t>Interpolation default: bi-linear</a:t>
            </a:r>
          </a:p>
          <a:p>
            <a:pPr lvl="3"/>
            <a:r>
              <a:rPr lang="en-US" dirty="0"/>
              <a:t>You can chose CUBIC/LANCZOS4</a:t>
            </a:r>
          </a:p>
          <a:p>
            <a:pPr lvl="1"/>
            <a:r>
              <a:rPr lang="en-US" dirty="0"/>
              <a:t>Learning part</a:t>
            </a:r>
          </a:p>
          <a:p>
            <a:pPr lvl="2"/>
            <a:r>
              <a:rPr lang="en-US" dirty="0"/>
              <a:t>Alpha blending to equalize the brightness</a:t>
            </a:r>
          </a:p>
          <a:p>
            <a:pPr lvl="1"/>
            <a:r>
              <a:rPr lang="en-US" dirty="0"/>
              <a:t>Utilizing JSON</a:t>
            </a:r>
          </a:p>
          <a:p>
            <a:pPr lvl="2"/>
            <a:r>
              <a:rPr lang="en-US" dirty="0"/>
              <a:t>Avoid picking every time for quick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5418" y="2409029"/>
            <a:ext cx="2461491" cy="225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01624" y="3118101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06378" y="3135489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75456" y="2585305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3560" y="2764509"/>
            <a:ext cx="1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2078" y="3070012"/>
            <a:ext cx="1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1624" y="3254678"/>
            <a:ext cx="1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83734" y="3327201"/>
            <a:ext cx="384135" cy="415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94456" y="2390557"/>
            <a:ext cx="2461491" cy="225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590662" y="3099629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995416" y="3117017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264494" y="2566833"/>
            <a:ext cx="921414" cy="91786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562598" y="2746037"/>
            <a:ext cx="1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81116" y="3051540"/>
            <a:ext cx="63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90662" y="3236206"/>
            <a:ext cx="74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09564" y="4729841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overlap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09924" y="4739778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0716" y="3989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08668" y="405227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1/0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808668" y="4136706"/>
            <a:ext cx="476703" cy="264695"/>
            <a:chOff x="11185908" y="5309937"/>
            <a:chExt cx="476703" cy="264695"/>
          </a:xfrm>
        </p:grpSpPr>
        <p:cxnSp>
          <p:nvCxnSpPr>
            <p:cNvPr id="15" name="Straight Connector 14"/>
            <p:cNvCxnSpPr/>
            <p:nvPr/>
          </p:nvCxnSpPr>
          <p:spPr>
            <a:xfrm flipH="1" flipV="1">
              <a:off x="11185908" y="5309937"/>
              <a:ext cx="476703" cy="264695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185908" y="5309937"/>
              <a:ext cx="476703" cy="264695"/>
            </a:xfrm>
            <a:prstGeom prst="line">
              <a:avLst/>
            </a:prstGeom>
            <a:ln w="3810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451150" y="5436990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 / </a:t>
            </a:r>
            <a:r>
              <a:rPr lang="en-US" dirty="0" err="1"/>
              <a:t>np.max</a:t>
            </a:r>
            <a:r>
              <a:rPr lang="en-US" dirty="0"/>
              <a:t>(1.0, mask)</a:t>
            </a:r>
          </a:p>
          <a:p>
            <a:r>
              <a:rPr lang="en-US" dirty="0"/>
              <a:t>Avoid 0 division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1116" y="405619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1.0</a:t>
            </a:r>
          </a:p>
        </p:txBody>
      </p:sp>
    </p:spTree>
    <p:extLst>
      <p:ext uri="{BB962C8B-B14F-4D97-AF65-F5344CB8AC3E}">
        <p14:creationId xmlns:p14="http://schemas.microsoft.com/office/powerpoint/2010/main" val="26503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</a:t>
            </a:r>
          </a:p>
          <a:p>
            <a:pPr lvl="1"/>
            <a:r>
              <a:rPr lang="en-US" dirty="0"/>
              <a:t>Similar to “dictionary” of python</a:t>
            </a:r>
          </a:p>
          <a:p>
            <a:pPr lvl="1"/>
            <a:r>
              <a:rPr lang="en-US" dirty="0"/>
              <a:t>Data type: Number and String</a:t>
            </a:r>
          </a:p>
          <a:p>
            <a:r>
              <a:rPr lang="en-US" dirty="0"/>
              <a:t>Program asks “use saved points?”</a:t>
            </a:r>
          </a:p>
          <a:p>
            <a:pPr lvl="1"/>
            <a:r>
              <a:rPr lang="en-US" dirty="0"/>
              <a:t>Y: load JSON file</a:t>
            </a:r>
          </a:p>
          <a:p>
            <a:pPr lvl="2"/>
            <a:r>
              <a:rPr lang="en-US" dirty="0"/>
              <a:t>Data should be stored in “</a:t>
            </a:r>
            <a:r>
              <a:rPr lang="en-US" dirty="0" err="1"/>
              <a:t>result.json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N: pick 4points from each picture</a:t>
            </a:r>
          </a:p>
          <a:p>
            <a:pPr lvl="2"/>
            <a:r>
              <a:rPr lang="en-US" dirty="0"/>
              <a:t>4x2 for right-center</a:t>
            </a:r>
          </a:p>
          <a:p>
            <a:pPr lvl="2"/>
            <a:r>
              <a:rPr lang="en-US" dirty="0"/>
              <a:t>4x2 for left-center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Save picking every time</a:t>
            </a:r>
          </a:p>
          <a:p>
            <a:pPr lvl="2"/>
            <a:r>
              <a:rPr lang="en-US" dirty="0"/>
              <a:t>Tired or boring after a few try.</a:t>
            </a:r>
          </a:p>
          <a:p>
            <a:pPr lvl="1"/>
            <a:r>
              <a:rPr lang="en-US" dirty="0"/>
              <a:t>Focus on the programming side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9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218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Perspective Transformation</vt:lpstr>
      <vt:lpstr>PS4</vt:lpstr>
      <vt:lpstr>JSON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PS4</dc:title>
  <dc:creator>tomotake</dc:creator>
  <cp:lastModifiedBy>Tomotake Furuhata</cp:lastModifiedBy>
  <cp:revision>10</cp:revision>
  <dcterms:created xsi:type="dcterms:W3CDTF">2021-10-05T00:05:26Z</dcterms:created>
  <dcterms:modified xsi:type="dcterms:W3CDTF">2022-02-16T19:44:15Z</dcterms:modified>
</cp:coreProperties>
</file>