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7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0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77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61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2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36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77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9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7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68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E520B-B880-4D02-A1E1-88309B8A9F46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D025D-38CD-4E1A-8960-3C38888A75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0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5" y="74141"/>
            <a:ext cx="10058400" cy="6628119"/>
          </a:xfrm>
          <a:prstGeom prst="rect">
            <a:avLst/>
          </a:prstGeom>
        </p:spPr>
      </p:pic>
      <p:sp>
        <p:nvSpPr>
          <p:cNvPr id="68" name="正方形/長方形 67"/>
          <p:cNvSpPr/>
          <p:nvPr/>
        </p:nvSpPr>
        <p:spPr>
          <a:xfrm>
            <a:off x="2695575" y="1735554"/>
            <a:ext cx="990600" cy="341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7" name="グループ化 66"/>
          <p:cNvGrpSpPr/>
          <p:nvPr/>
        </p:nvGrpSpPr>
        <p:grpSpPr>
          <a:xfrm>
            <a:off x="2925957" y="1735554"/>
            <a:ext cx="4837936" cy="3106565"/>
            <a:chOff x="2925957" y="1883753"/>
            <a:chExt cx="4837936" cy="3106565"/>
          </a:xfrm>
        </p:grpSpPr>
        <p:grpSp>
          <p:nvGrpSpPr>
            <p:cNvPr id="47" name="グループ化 46"/>
            <p:cNvGrpSpPr/>
            <p:nvPr/>
          </p:nvGrpSpPr>
          <p:grpSpPr>
            <a:xfrm>
              <a:off x="2925957" y="1883753"/>
              <a:ext cx="4837936" cy="1440000"/>
              <a:chOff x="2925957" y="1851836"/>
              <a:chExt cx="4837936" cy="144000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925957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7" name="正方形/長方形 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" name="二等辺三角形 8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</a:t>
                  </a:r>
                  <a:endParaRPr kumimoji="1" lang="ja-JP" altLang="en-US" dirty="0"/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</a:t>
                  </a:r>
                  <a:endParaRPr kumimoji="1" lang="en-US" altLang="ja-JP" dirty="0" smtClean="0"/>
                </a:p>
              </p:txBody>
            </p:sp>
            <p:sp>
              <p:nvSpPr>
                <p:cNvPr id="13" name="二等辺三角形 12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624925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16" name="正方形/長方形 15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7" name="二等辺三角形 16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Option2</a:t>
                  </a:r>
                  <a:endParaRPr kumimoji="1" lang="ja-JP" altLang="en-US" dirty="0"/>
                </a:p>
              </p:txBody>
            </p:sp>
            <p:sp>
              <p:nvSpPr>
                <p:cNvPr id="19" name="テキスト ボックス 18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0</a:t>
                  </a:r>
                  <a:endParaRPr kumimoji="1" lang="en-US" altLang="ja-JP" dirty="0" smtClean="0"/>
                </a:p>
              </p:txBody>
            </p:sp>
            <p:sp>
              <p:nvSpPr>
                <p:cNvPr id="20" name="二等辺三角形 19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6323893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42" name="正方形/長方形 4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" name="二等辺三角形 4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Option3</a:t>
                  </a:r>
                  <a:endParaRPr kumimoji="1" lang="ja-JP" altLang="en-US" dirty="0"/>
                </a:p>
              </p:txBody>
            </p:sp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0</a:t>
                  </a:r>
                  <a:endParaRPr kumimoji="1" lang="en-US" altLang="ja-JP" dirty="0" smtClean="0"/>
                </a:p>
              </p:txBody>
            </p:sp>
            <p:sp>
              <p:nvSpPr>
                <p:cNvPr id="46" name="二等辺三角形 4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  <p:grpSp>
          <p:nvGrpSpPr>
            <p:cNvPr id="48" name="グループ化 47"/>
            <p:cNvGrpSpPr/>
            <p:nvPr/>
          </p:nvGrpSpPr>
          <p:grpSpPr>
            <a:xfrm>
              <a:off x="2925957" y="3550318"/>
              <a:ext cx="4837936" cy="1440000"/>
              <a:chOff x="2925957" y="1851836"/>
              <a:chExt cx="4837936" cy="1440000"/>
            </a:xfrm>
          </p:grpSpPr>
          <p:grpSp>
            <p:nvGrpSpPr>
              <p:cNvPr id="49" name="グループ化 48"/>
              <p:cNvGrpSpPr/>
              <p:nvPr/>
            </p:nvGrpSpPr>
            <p:grpSpPr>
              <a:xfrm>
                <a:off x="2925957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62" name="正方形/長方形 6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3" name="二等辺三角形 6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4" name="テキスト ボックス 63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Option4</a:t>
                  </a:r>
                  <a:endParaRPr kumimoji="1" lang="ja-JP" altLang="en-US" dirty="0"/>
                </a:p>
              </p:txBody>
            </p:sp>
            <p:sp>
              <p:nvSpPr>
                <p:cNvPr id="65" name="テキスト ボックス 64"/>
                <p:cNvSpPr txBox="1"/>
                <p:nvPr/>
              </p:nvSpPr>
              <p:spPr>
                <a:xfrm>
                  <a:off x="5740154" y="2298868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</a:t>
                  </a:r>
                  <a:endParaRPr kumimoji="1" lang="en-US" altLang="ja-JP" dirty="0" smtClean="0"/>
                </a:p>
              </p:txBody>
            </p:sp>
            <p:sp>
              <p:nvSpPr>
                <p:cNvPr id="66" name="二等辺三角形 6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0" name="グループ化 49"/>
              <p:cNvGrpSpPr/>
              <p:nvPr/>
            </p:nvGrpSpPr>
            <p:grpSpPr>
              <a:xfrm>
                <a:off x="4624925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57" name="正方形/長方形 5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8" name="二等辺三角形 57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9" name="テキスト ボックス 58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Option5</a:t>
                  </a:r>
                  <a:endParaRPr kumimoji="1" lang="ja-JP" altLang="en-US" dirty="0"/>
                </a:p>
              </p:txBody>
            </p:sp>
            <p:sp>
              <p:nvSpPr>
                <p:cNvPr id="60" name="テキスト ボックス 59"/>
                <p:cNvSpPr txBox="1"/>
                <p:nvPr/>
              </p:nvSpPr>
              <p:spPr>
                <a:xfrm>
                  <a:off x="5681644" y="2298868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100</a:t>
                  </a:r>
                  <a:endParaRPr kumimoji="1" lang="en-US" altLang="ja-JP" dirty="0" smtClean="0"/>
                </a:p>
              </p:txBody>
            </p:sp>
            <p:sp>
              <p:nvSpPr>
                <p:cNvPr id="61" name="二等辺三角形 60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grpSp>
            <p:nvGrpSpPr>
              <p:cNvPr id="51" name="グループ化 50"/>
              <p:cNvGrpSpPr/>
              <p:nvPr/>
            </p:nvGrpSpPr>
            <p:grpSpPr>
              <a:xfrm>
                <a:off x="6323893" y="1851836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52" name="正方形/長方形 51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3" name="二等辺三角形 52"/>
                <p:cNvSpPr/>
                <p:nvPr/>
              </p:nvSpPr>
              <p:spPr>
                <a:xfrm rot="5400000">
                  <a:off x="6431695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445716" y="2872302"/>
                  <a:ext cx="12384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Option10…</a:t>
                  </a:r>
                  <a:endParaRPr kumimoji="1" lang="ja-JP" altLang="en-US" dirty="0"/>
                </a:p>
              </p:txBody>
            </p:sp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5623135" y="2298868"/>
                  <a:ext cx="883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1000</a:t>
                  </a:r>
                  <a:endParaRPr kumimoji="1" lang="en-US" altLang="ja-JP" dirty="0" smtClean="0"/>
                </a:p>
              </p:txBody>
            </p:sp>
            <p:sp>
              <p:nvSpPr>
                <p:cNvPr id="56" name="二等辺三角形 55"/>
                <p:cNvSpPr/>
                <p:nvPr/>
              </p:nvSpPr>
              <p:spPr>
                <a:xfrm rot="16200000">
                  <a:off x="5338340" y="2385820"/>
                  <a:ext cx="360000" cy="180000"/>
                </a:xfrm>
                <a:prstGeom prst="triangle">
                  <a:avLst/>
                </a:prstGeom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</p:grpSp>
      </p:grpSp>
      <p:sp>
        <p:nvSpPr>
          <p:cNvPr id="69" name="正方形/長方形 68"/>
          <p:cNvSpPr/>
          <p:nvPr/>
        </p:nvSpPr>
        <p:spPr>
          <a:xfrm>
            <a:off x="2571749" y="5676900"/>
            <a:ext cx="5526000" cy="3429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22" y="5722350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6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5" y="74141"/>
            <a:ext cx="10058400" cy="6628119"/>
          </a:xfrm>
          <a:prstGeom prst="rect">
            <a:avLst/>
          </a:prstGeom>
        </p:spPr>
      </p:pic>
      <p:sp>
        <p:nvSpPr>
          <p:cNvPr id="68" name="正方形/長方形 67"/>
          <p:cNvSpPr/>
          <p:nvPr/>
        </p:nvSpPr>
        <p:spPr>
          <a:xfrm>
            <a:off x="2695575" y="1735554"/>
            <a:ext cx="990600" cy="3419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2571749" y="5676900"/>
            <a:ext cx="5526000" cy="3429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1" name="図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22" y="5722350"/>
            <a:ext cx="252000" cy="252000"/>
          </a:xfrm>
          <a:prstGeom prst="rect">
            <a:avLst/>
          </a:prstGeom>
        </p:spPr>
      </p:pic>
      <p:grpSp>
        <p:nvGrpSpPr>
          <p:cNvPr id="5" name="グループ化 4"/>
          <p:cNvGrpSpPr/>
          <p:nvPr/>
        </p:nvGrpSpPr>
        <p:grpSpPr>
          <a:xfrm>
            <a:off x="2925957" y="1735554"/>
            <a:ext cx="4840197" cy="1440000"/>
            <a:chOff x="2925957" y="1735554"/>
            <a:chExt cx="4840197" cy="1440000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2925957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7" name="正方形/長方形 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" name="テキスト ボックス 10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</a:t>
                  </a:r>
                  <a:endParaRPr kumimoji="1" lang="ja-JP" altLang="en-US" dirty="0"/>
                </a:p>
              </p:txBody>
            </p:sp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2" name="図 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70" name="図 6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  <p:grpSp>
          <p:nvGrpSpPr>
            <p:cNvPr id="80" name="グループ化 79"/>
            <p:cNvGrpSpPr/>
            <p:nvPr/>
          </p:nvGrpSpPr>
          <p:grpSpPr>
            <a:xfrm>
              <a:off x="4630225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81" name="グループ化 80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84" name="正方形/長方形 83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85" name="テキスト ボックス 84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Option2</a:t>
                  </a:r>
                  <a:endParaRPr kumimoji="1" lang="ja-JP" altLang="en-US" dirty="0"/>
                </a:p>
              </p:txBody>
            </p:sp>
            <p:sp>
              <p:nvSpPr>
                <p:cNvPr id="86" name="テキスト ボックス 85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×0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82" name="図 8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83" name="図 8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  <p:grpSp>
          <p:nvGrpSpPr>
            <p:cNvPr id="87" name="グループ化 86"/>
            <p:cNvGrpSpPr/>
            <p:nvPr/>
          </p:nvGrpSpPr>
          <p:grpSpPr>
            <a:xfrm>
              <a:off x="6326154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88" name="グループ化 87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91" name="正方形/長方形 90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92" name="テキスト ボックス 91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Option3</a:t>
                  </a:r>
                  <a:endParaRPr kumimoji="1" lang="ja-JP" altLang="en-US" dirty="0"/>
                </a:p>
              </p:txBody>
            </p:sp>
            <p:sp>
              <p:nvSpPr>
                <p:cNvPr id="93" name="テキスト ボックス 92"/>
                <p:cNvSpPr txBox="1"/>
                <p:nvPr/>
              </p:nvSpPr>
              <p:spPr>
                <a:xfrm>
                  <a:off x="5798663" y="2298868"/>
                  <a:ext cx="532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/>
                    <a:t>0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89" name="図 8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90" name="図 8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</p:grpSp>
      <p:grpSp>
        <p:nvGrpSpPr>
          <p:cNvPr id="94" name="グループ化 93"/>
          <p:cNvGrpSpPr/>
          <p:nvPr/>
        </p:nvGrpSpPr>
        <p:grpSpPr>
          <a:xfrm>
            <a:off x="2925957" y="3432200"/>
            <a:ext cx="4840197" cy="1440000"/>
            <a:chOff x="2925957" y="1735554"/>
            <a:chExt cx="4840197" cy="1440000"/>
          </a:xfrm>
        </p:grpSpPr>
        <p:grpSp>
          <p:nvGrpSpPr>
            <p:cNvPr id="95" name="グループ化 94"/>
            <p:cNvGrpSpPr/>
            <p:nvPr/>
          </p:nvGrpSpPr>
          <p:grpSpPr>
            <a:xfrm>
              <a:off x="2925957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110" name="グループ化 109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113" name="正方形/長方形 112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14" name="テキスト ボックス 113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Option4</a:t>
                  </a:r>
                  <a:endParaRPr kumimoji="1" lang="ja-JP" altLang="en-US" dirty="0"/>
                </a:p>
              </p:txBody>
            </p:sp>
            <p:sp>
              <p:nvSpPr>
                <p:cNvPr id="115" name="テキスト ボックス 114"/>
                <p:cNvSpPr txBox="1"/>
                <p:nvPr/>
              </p:nvSpPr>
              <p:spPr>
                <a:xfrm>
                  <a:off x="5740153" y="2298868"/>
                  <a:ext cx="6495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</a:t>
                  </a:r>
                  <a:r>
                    <a:rPr lang="en-US" altLang="ja-JP" dirty="0" smtClean="0"/>
                    <a:t>10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111" name="図 1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112" name="図 111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  <p:grpSp>
          <p:nvGrpSpPr>
            <p:cNvPr id="96" name="グループ化 95"/>
            <p:cNvGrpSpPr/>
            <p:nvPr/>
          </p:nvGrpSpPr>
          <p:grpSpPr>
            <a:xfrm>
              <a:off x="4630225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104" name="グループ化 103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107" name="正方形/長方形 106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8" name="テキスト ボックス 107"/>
                <p:cNvSpPr txBox="1"/>
                <p:nvPr/>
              </p:nvSpPr>
              <p:spPr>
                <a:xfrm>
                  <a:off x="5590787" y="2872302"/>
                  <a:ext cx="9482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Option5</a:t>
                  </a:r>
                  <a:endParaRPr kumimoji="1" lang="ja-JP" altLang="en-US" dirty="0"/>
                </a:p>
              </p:txBody>
            </p:sp>
            <p:sp>
              <p:nvSpPr>
                <p:cNvPr id="109" name="テキスト ボックス 108"/>
                <p:cNvSpPr txBox="1"/>
                <p:nvPr/>
              </p:nvSpPr>
              <p:spPr>
                <a:xfrm>
                  <a:off x="5681644" y="2298868"/>
                  <a:ext cx="7665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×100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105" name="図 10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106" name="図 10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  <p:grpSp>
          <p:nvGrpSpPr>
            <p:cNvPr id="97" name="グループ化 96"/>
            <p:cNvGrpSpPr/>
            <p:nvPr/>
          </p:nvGrpSpPr>
          <p:grpSpPr>
            <a:xfrm>
              <a:off x="6326154" y="1735554"/>
              <a:ext cx="1440000" cy="1440000"/>
              <a:chOff x="2925957" y="1735554"/>
              <a:chExt cx="1440000" cy="1440000"/>
            </a:xfrm>
          </p:grpSpPr>
          <p:grpSp>
            <p:nvGrpSpPr>
              <p:cNvPr id="98" name="グループ化 97"/>
              <p:cNvGrpSpPr/>
              <p:nvPr/>
            </p:nvGrpSpPr>
            <p:grpSpPr>
              <a:xfrm>
                <a:off x="2925957" y="1735554"/>
                <a:ext cx="1440000" cy="1440000"/>
                <a:chOff x="5344925" y="1963002"/>
                <a:chExt cx="1440000" cy="1440000"/>
              </a:xfrm>
            </p:grpSpPr>
            <p:sp>
              <p:nvSpPr>
                <p:cNvPr id="101" name="正方形/長方形 100"/>
                <p:cNvSpPr>
                  <a:spLocks noChangeAspect="1"/>
                </p:cNvSpPr>
                <p:nvPr/>
              </p:nvSpPr>
              <p:spPr>
                <a:xfrm>
                  <a:off x="5344925" y="1963002"/>
                  <a:ext cx="1440000" cy="1440000"/>
                </a:xfrm>
                <a:prstGeom prst="rect">
                  <a:avLst/>
                </a:prstGeom>
                <a:solidFill>
                  <a:schemeClr val="bg1"/>
                </a:solidFill>
                <a:effectLst>
                  <a:outerShdw blurRad="50800" dist="12700" dir="5400000" algn="ctr" rotWithShape="0">
                    <a:schemeClr val="tx1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2" name="テキスト ボックス 101"/>
                <p:cNvSpPr txBox="1"/>
                <p:nvPr/>
              </p:nvSpPr>
              <p:spPr>
                <a:xfrm>
                  <a:off x="5387207" y="2872302"/>
                  <a:ext cx="1355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Option100…</a:t>
                  </a:r>
                  <a:endParaRPr kumimoji="1" lang="ja-JP" altLang="en-US" dirty="0"/>
                </a:p>
              </p:txBody>
            </p:sp>
            <p:sp>
              <p:nvSpPr>
                <p:cNvPr id="103" name="テキスト ボックス 102"/>
                <p:cNvSpPr txBox="1"/>
                <p:nvPr/>
              </p:nvSpPr>
              <p:spPr>
                <a:xfrm>
                  <a:off x="5623135" y="2298868"/>
                  <a:ext cx="8835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ja-JP" dirty="0" smtClean="0"/>
                    <a:t>×100</a:t>
                  </a:r>
                  <a:r>
                    <a:rPr lang="en-US" altLang="ja-JP" dirty="0" smtClean="0"/>
                    <a:t>0</a:t>
                  </a:r>
                  <a:endParaRPr kumimoji="1" lang="en-US" altLang="ja-JP" dirty="0" smtClean="0"/>
                </a:p>
              </p:txBody>
            </p:sp>
          </p:grpSp>
          <p:pic>
            <p:nvPicPr>
              <p:cNvPr id="99" name="図 9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4504" y="2067269"/>
                <a:ext cx="270000" cy="360000"/>
              </a:xfrm>
              <a:prstGeom prst="rect">
                <a:avLst/>
              </a:prstGeom>
            </p:spPr>
          </p:pic>
          <p:pic>
            <p:nvPicPr>
              <p:cNvPr id="100" name="図 9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4030309" y="2067269"/>
                <a:ext cx="27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8981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38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 y</dc:creator>
  <cp:lastModifiedBy>t y</cp:lastModifiedBy>
  <cp:revision>7</cp:revision>
  <dcterms:created xsi:type="dcterms:W3CDTF">2018-11-11T08:17:42Z</dcterms:created>
  <dcterms:modified xsi:type="dcterms:W3CDTF">2018-11-13T08:20:41Z</dcterms:modified>
</cp:coreProperties>
</file>