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50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77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61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2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3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77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89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07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68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520B-B880-4D02-A1E1-88309B8A9F46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02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5" y="74141"/>
            <a:ext cx="10058400" cy="6628119"/>
          </a:xfrm>
          <a:prstGeom prst="rect">
            <a:avLst/>
          </a:prstGeom>
        </p:spPr>
      </p:pic>
      <p:sp>
        <p:nvSpPr>
          <p:cNvPr id="68" name="正方形/長方形 67"/>
          <p:cNvSpPr/>
          <p:nvPr/>
        </p:nvSpPr>
        <p:spPr>
          <a:xfrm>
            <a:off x="2695575" y="1735554"/>
            <a:ext cx="990600" cy="341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7" name="グループ化 66"/>
          <p:cNvGrpSpPr/>
          <p:nvPr/>
        </p:nvGrpSpPr>
        <p:grpSpPr>
          <a:xfrm>
            <a:off x="2925957" y="1735554"/>
            <a:ext cx="4837936" cy="3106565"/>
            <a:chOff x="2925957" y="1883753"/>
            <a:chExt cx="4837936" cy="3106565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2925957" y="1883753"/>
              <a:ext cx="4837936" cy="1440000"/>
              <a:chOff x="2925957" y="1851836"/>
              <a:chExt cx="4837936" cy="1440000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925957" y="1851836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7" name="正方形/長方形 6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" name="二等辺三角形 8"/>
                <p:cNvSpPr/>
                <p:nvPr/>
              </p:nvSpPr>
              <p:spPr>
                <a:xfrm rot="5400000">
                  <a:off x="6431695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Option1</a:t>
                  </a:r>
                  <a:endParaRPr kumimoji="1" lang="ja-JP" altLang="en-US" dirty="0"/>
                </a:p>
              </p:txBody>
            </p:sp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5798663" y="229886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1</a:t>
                  </a:r>
                  <a:endParaRPr kumimoji="1" lang="en-US" altLang="ja-JP" dirty="0" smtClean="0"/>
                </a:p>
              </p:txBody>
            </p:sp>
            <p:sp>
              <p:nvSpPr>
                <p:cNvPr id="13" name="二等辺三角形 12"/>
                <p:cNvSpPr/>
                <p:nvPr/>
              </p:nvSpPr>
              <p:spPr>
                <a:xfrm rot="16200000">
                  <a:off x="5338340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5" name="グループ化 14"/>
              <p:cNvGrpSpPr/>
              <p:nvPr/>
            </p:nvGrpSpPr>
            <p:grpSpPr>
              <a:xfrm>
                <a:off x="4624925" y="1851836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16" name="正方形/長方形 15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二等辺三角形 16"/>
                <p:cNvSpPr/>
                <p:nvPr/>
              </p:nvSpPr>
              <p:spPr>
                <a:xfrm rot="5400000">
                  <a:off x="6431695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Option2</a:t>
                  </a:r>
                  <a:endParaRPr kumimoji="1" lang="ja-JP" altLang="en-US" dirty="0"/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5798663" y="229886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0</a:t>
                  </a:r>
                  <a:endParaRPr kumimoji="1" lang="en-US" altLang="ja-JP" dirty="0" smtClean="0"/>
                </a:p>
              </p:txBody>
            </p:sp>
            <p:sp>
              <p:nvSpPr>
                <p:cNvPr id="20" name="二等辺三角形 19"/>
                <p:cNvSpPr/>
                <p:nvPr/>
              </p:nvSpPr>
              <p:spPr>
                <a:xfrm rot="16200000">
                  <a:off x="5338340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41" name="グループ化 40"/>
              <p:cNvGrpSpPr/>
              <p:nvPr/>
            </p:nvGrpSpPr>
            <p:grpSpPr>
              <a:xfrm>
                <a:off x="6323893" y="1851836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42" name="正方形/長方形 41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3" name="二等辺三角形 42"/>
                <p:cNvSpPr/>
                <p:nvPr/>
              </p:nvSpPr>
              <p:spPr>
                <a:xfrm rot="5400000">
                  <a:off x="6431695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Option3</a:t>
                  </a:r>
                  <a:endParaRPr kumimoji="1" lang="ja-JP" altLang="en-US" dirty="0"/>
                </a:p>
              </p:txBody>
            </p:sp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5798663" y="229886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0</a:t>
                  </a:r>
                  <a:endParaRPr kumimoji="1" lang="en-US" altLang="ja-JP" dirty="0" smtClean="0"/>
                </a:p>
              </p:txBody>
            </p:sp>
            <p:sp>
              <p:nvSpPr>
                <p:cNvPr id="46" name="二等辺三角形 45"/>
                <p:cNvSpPr/>
                <p:nvPr/>
              </p:nvSpPr>
              <p:spPr>
                <a:xfrm rot="16200000">
                  <a:off x="5338340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grpSp>
          <p:nvGrpSpPr>
            <p:cNvPr id="48" name="グループ化 47"/>
            <p:cNvGrpSpPr/>
            <p:nvPr/>
          </p:nvGrpSpPr>
          <p:grpSpPr>
            <a:xfrm>
              <a:off x="2925957" y="3550318"/>
              <a:ext cx="4837936" cy="1440000"/>
              <a:chOff x="2925957" y="1851836"/>
              <a:chExt cx="4837936" cy="1440000"/>
            </a:xfrm>
          </p:grpSpPr>
          <p:grpSp>
            <p:nvGrpSpPr>
              <p:cNvPr id="49" name="グループ化 48"/>
              <p:cNvGrpSpPr/>
              <p:nvPr/>
            </p:nvGrpSpPr>
            <p:grpSpPr>
              <a:xfrm>
                <a:off x="2925957" y="1851836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62" name="正方形/長方形 61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3" name="二等辺三角形 62"/>
                <p:cNvSpPr/>
                <p:nvPr/>
              </p:nvSpPr>
              <p:spPr>
                <a:xfrm rot="5400000">
                  <a:off x="6431695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Option4</a:t>
                  </a:r>
                  <a:endParaRPr kumimoji="1" lang="ja-JP" altLang="en-US" dirty="0"/>
                </a:p>
              </p:txBody>
            </p:sp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5740154" y="2298868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10</a:t>
                  </a:r>
                  <a:endParaRPr kumimoji="1" lang="en-US" altLang="ja-JP" dirty="0" smtClean="0"/>
                </a:p>
              </p:txBody>
            </p:sp>
            <p:sp>
              <p:nvSpPr>
                <p:cNvPr id="66" name="二等辺三角形 65"/>
                <p:cNvSpPr/>
                <p:nvPr/>
              </p:nvSpPr>
              <p:spPr>
                <a:xfrm rot="16200000">
                  <a:off x="5338340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50" name="グループ化 49"/>
              <p:cNvGrpSpPr/>
              <p:nvPr/>
            </p:nvGrpSpPr>
            <p:grpSpPr>
              <a:xfrm>
                <a:off x="4624925" y="1851836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57" name="正方形/長方形 56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8" name="二等辺三角形 57"/>
                <p:cNvSpPr/>
                <p:nvPr/>
              </p:nvSpPr>
              <p:spPr>
                <a:xfrm rot="5400000">
                  <a:off x="6431695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Option5</a:t>
                  </a:r>
                  <a:endParaRPr kumimoji="1" lang="ja-JP" altLang="en-US" dirty="0"/>
                </a:p>
              </p:txBody>
            </p:sp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5681644" y="2298868"/>
                  <a:ext cx="766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100</a:t>
                  </a:r>
                  <a:endParaRPr kumimoji="1" lang="en-US" altLang="ja-JP" dirty="0" smtClean="0"/>
                </a:p>
              </p:txBody>
            </p:sp>
            <p:sp>
              <p:nvSpPr>
                <p:cNvPr id="61" name="二等辺三角形 60"/>
                <p:cNvSpPr/>
                <p:nvPr/>
              </p:nvSpPr>
              <p:spPr>
                <a:xfrm rot="16200000">
                  <a:off x="5338340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51" name="グループ化 50"/>
              <p:cNvGrpSpPr/>
              <p:nvPr/>
            </p:nvGrpSpPr>
            <p:grpSpPr>
              <a:xfrm>
                <a:off x="6323893" y="1851836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52" name="正方形/長方形 51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3" name="二等辺三角形 52"/>
                <p:cNvSpPr/>
                <p:nvPr/>
              </p:nvSpPr>
              <p:spPr>
                <a:xfrm rot="5400000">
                  <a:off x="6431695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445716" y="2872302"/>
                  <a:ext cx="12384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Option10…</a:t>
                  </a:r>
                  <a:endParaRPr kumimoji="1" lang="ja-JP" altLang="en-US" dirty="0"/>
                </a:p>
              </p:txBody>
            </p:sp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5623135" y="2298868"/>
                  <a:ext cx="8835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1000</a:t>
                  </a:r>
                  <a:endParaRPr kumimoji="1" lang="en-US" altLang="ja-JP" dirty="0" smtClean="0"/>
                </a:p>
              </p:txBody>
            </p:sp>
            <p:sp>
              <p:nvSpPr>
                <p:cNvPr id="56" name="二等辺三角形 55"/>
                <p:cNvSpPr/>
                <p:nvPr/>
              </p:nvSpPr>
              <p:spPr>
                <a:xfrm rot="16200000">
                  <a:off x="5338340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sp>
        <p:nvSpPr>
          <p:cNvPr id="69" name="正方形/長方形 68"/>
          <p:cNvSpPr/>
          <p:nvPr/>
        </p:nvSpPr>
        <p:spPr>
          <a:xfrm>
            <a:off x="2571749" y="5676900"/>
            <a:ext cx="5526000" cy="3429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22" y="572235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6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 y</dc:creator>
  <cp:lastModifiedBy>t y</cp:lastModifiedBy>
  <cp:revision>5</cp:revision>
  <dcterms:created xsi:type="dcterms:W3CDTF">2018-11-11T08:17:42Z</dcterms:created>
  <dcterms:modified xsi:type="dcterms:W3CDTF">2018-11-11T09:00:53Z</dcterms:modified>
</cp:coreProperties>
</file>