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73F2-63E7-4F5D-892A-26BCBD238765}" v="151" dt="2024-12-11T11:29:41.994"/>
    <p1510:client id="{1B728130-E9AF-410A-BD0D-49BEE4CBBDD6}" v="25" dt="2024-12-11T11:17:46.416"/>
    <p1510:client id="{20F3A07E-B559-4463-BF98-E7842F0AF89C}" v="145" dt="2024-12-12T17:23:30.964"/>
    <p1510:client id="{24E71746-AB9E-4881-BD9C-9DF2932B3EC9}" v="83" dt="2024-12-12T16:32:56.569"/>
    <p1510:client id="{61C4DE5C-4D84-456C-BC96-1933A85A9D2E}" v="15" dt="2024-12-11T11:22:02.637"/>
    <p1510:client id="{852C0A3B-6283-4DA2-8C84-EAD5B633D99E}" v="22" dt="2024-12-12T17:34:45.845"/>
    <p1510:client id="{C8690194-60C5-4958-80B5-B034792FDFBA}" v="297" dt="2024-12-11T12:20:2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91"/>
  </p:normalViewPr>
  <p:slideViewPr>
    <p:cSldViewPr snapToGrid="0">
      <p:cViewPr varScale="1">
        <p:scale>
          <a:sx n="103" d="100"/>
          <a:sy n="103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ázár Kata Jázmin" userId="S::72644556960@tanulo.bankisuli.hu::472ddc2e-db53-4094-a414-c080219f369d" providerId="AD" clId="Web-{852C0A3B-6283-4DA2-8C84-EAD5B633D99E}"/>
    <pc:docChg chg="modSld">
      <pc:chgData name="Lázár Kata Jázmin" userId="S::72644556960@tanulo.bankisuli.hu::472ddc2e-db53-4094-a414-c080219f369d" providerId="AD" clId="Web-{852C0A3B-6283-4DA2-8C84-EAD5B633D99E}" dt="2024-12-12T17:34:45.845" v="23" actId="20577"/>
      <pc:docMkLst>
        <pc:docMk/>
      </pc:docMkLst>
      <pc:sldChg chg="modSp">
        <pc:chgData name="Lázár Kata Jázmin" userId="S::72644556960@tanulo.bankisuli.hu::472ddc2e-db53-4094-a414-c080219f369d" providerId="AD" clId="Web-{852C0A3B-6283-4DA2-8C84-EAD5B633D99E}" dt="2024-12-12T17:34:45.845" v="23" actId="20577"/>
        <pc:sldMkLst>
          <pc:docMk/>
          <pc:sldMk cId="2696495855" sldId="261"/>
        </pc:sldMkLst>
        <pc:spChg chg="mod">
          <ac:chgData name="Lázár Kata Jázmin" userId="S::72644556960@tanulo.bankisuli.hu::472ddc2e-db53-4094-a414-c080219f369d" providerId="AD" clId="Web-{852C0A3B-6283-4DA2-8C84-EAD5B633D99E}" dt="2024-12-12T17:34:45.845" v="23" actId="20577"/>
          <ac:spMkLst>
            <pc:docMk/>
            <pc:sldMk cId="2696495855" sldId="261"/>
            <ac:spMk id="3" creationId="{0DF2EE5D-070D-4563-A2EA-74821CDF71CD}"/>
          </ac:spMkLst>
        </pc:spChg>
      </pc:sldChg>
      <pc:sldChg chg="addSp delSp modSp mod setBg">
        <pc:chgData name="Lázár Kata Jázmin" userId="S::72644556960@tanulo.bankisuli.hu::472ddc2e-db53-4094-a414-c080219f369d" providerId="AD" clId="Web-{852C0A3B-6283-4DA2-8C84-EAD5B633D99E}" dt="2024-12-12T17:33:16.154" v="19"/>
        <pc:sldMkLst>
          <pc:docMk/>
          <pc:sldMk cId="1851502687" sldId="264"/>
        </pc:sldMkLst>
        <pc:spChg chg="mod">
          <ac:chgData name="Lázár Kata Jázmin" userId="S::72644556960@tanulo.bankisuli.hu::472ddc2e-db53-4094-a414-c080219f369d" providerId="AD" clId="Web-{852C0A3B-6283-4DA2-8C84-EAD5B633D99E}" dt="2024-12-12T17:32:35.027" v="15"/>
          <ac:spMkLst>
            <pc:docMk/>
            <pc:sldMk cId="1851502687" sldId="264"/>
            <ac:spMk id="2" creationId="{B66805B2-4AEF-BE90-445A-9CF2743C4B94}"/>
          </ac:spMkLst>
        </pc:spChg>
        <pc:spChg chg="mod">
          <ac:chgData name="Lázár Kata Jázmin" userId="S::72644556960@tanulo.bankisuli.hu::472ddc2e-db53-4094-a414-c080219f369d" providerId="AD" clId="Web-{852C0A3B-6283-4DA2-8C84-EAD5B633D99E}" dt="2024-12-12T17:32:35.027" v="15"/>
          <ac:spMkLst>
            <pc:docMk/>
            <pc:sldMk cId="1851502687" sldId="264"/>
            <ac:spMk id="3" creationId="{DDF17A40-0689-E4CF-A905-87A303D4ED38}"/>
          </ac:spMkLst>
        </pc:spChg>
        <pc:spChg chg="del">
          <ac:chgData name="Lázár Kata Jázmin" userId="S::72644556960@tanulo.bankisuli.hu::472ddc2e-db53-4094-a414-c080219f369d" providerId="AD" clId="Web-{852C0A3B-6283-4DA2-8C84-EAD5B633D99E}" dt="2024-12-12T17:32:19.433" v="11"/>
          <ac:spMkLst>
            <pc:docMk/>
            <pc:sldMk cId="1851502687" sldId="264"/>
            <ac:spMk id="5" creationId="{815F4125-6C16-48E7-A69A-669C8D1C86F7}"/>
          </ac:spMkLst>
        </pc:spChg>
        <pc:spChg chg="del">
          <ac:chgData name="Lázár Kata Jázmin" userId="S::72644556960@tanulo.bankisuli.hu::472ddc2e-db53-4094-a414-c080219f369d" providerId="AD" clId="Web-{852C0A3B-6283-4DA2-8C84-EAD5B633D99E}" dt="2024-12-12T17:32:22.527" v="12"/>
          <ac:spMkLst>
            <pc:docMk/>
            <pc:sldMk cId="1851502687" sldId="264"/>
            <ac:spMk id="7" creationId="{1FC3635F-BCF9-CBC0-5A2B-281C3921AE1A}"/>
          </ac:spMkLst>
        </pc:spChg>
        <pc:spChg chg="add">
          <ac:chgData name="Lázár Kata Jázmin" userId="S::72644556960@tanulo.bankisuli.hu::472ddc2e-db53-4094-a414-c080219f369d" providerId="AD" clId="Web-{852C0A3B-6283-4DA2-8C84-EAD5B633D99E}" dt="2024-12-12T17:32:55.325" v="16"/>
          <ac:spMkLst>
            <pc:docMk/>
            <pc:sldMk cId="1851502687" sldId="264"/>
            <ac:spMk id="8" creationId="{3BC9B23B-A2DB-31D5-737F-B2DF18BCBE9D}"/>
          </ac:spMkLst>
        </pc:spChg>
        <pc:spChg chg="add del">
          <ac:chgData name="Lázár Kata Jázmin" userId="S::72644556960@tanulo.bankisuli.hu::472ddc2e-db53-4094-a414-c080219f369d" providerId="AD" clId="Web-{852C0A3B-6283-4DA2-8C84-EAD5B633D99E}" dt="2024-12-12T17:33:05.419" v="18"/>
          <ac:spMkLst>
            <pc:docMk/>
            <pc:sldMk cId="1851502687" sldId="264"/>
            <ac:spMk id="10" creationId="{6145A0B1-2092-AC72-9DDA-9EBC1C31F573}"/>
          </ac:spMkLst>
        </pc:spChg>
        <pc:spChg chg="add">
          <ac:chgData name="Lázár Kata Jázmin" userId="S::72644556960@tanulo.bankisuli.hu::472ddc2e-db53-4094-a414-c080219f369d" providerId="AD" clId="Web-{852C0A3B-6283-4DA2-8C84-EAD5B633D99E}" dt="2024-12-12T17:32:35.027" v="15"/>
          <ac:spMkLst>
            <pc:docMk/>
            <pc:sldMk cId="1851502687" sldId="264"/>
            <ac:spMk id="11" creationId="{9B47378D-AD27-45D0-8C1C-5B1098DCC068}"/>
          </ac:spMkLst>
        </pc:spChg>
        <pc:spChg chg="add">
          <ac:chgData name="Lázár Kata Jázmin" userId="S::72644556960@tanulo.bankisuli.hu::472ddc2e-db53-4094-a414-c080219f369d" providerId="AD" clId="Web-{852C0A3B-6283-4DA2-8C84-EAD5B633D99E}" dt="2024-12-12T17:32:35.027" v="15"/>
          <ac:spMkLst>
            <pc:docMk/>
            <pc:sldMk cId="1851502687" sldId="264"/>
            <ac:spMk id="12" creationId="{649C91A9-84E7-4BF0-9026-62F01380D853}"/>
          </ac:spMkLst>
        </pc:spChg>
        <pc:spChg chg="add">
          <ac:chgData name="Lázár Kata Jázmin" userId="S::72644556960@tanulo.bankisuli.hu::472ddc2e-db53-4094-a414-c080219f369d" providerId="AD" clId="Web-{852C0A3B-6283-4DA2-8C84-EAD5B633D99E}" dt="2024-12-12T17:33:16.154" v="19"/>
          <ac:spMkLst>
            <pc:docMk/>
            <pc:sldMk cId="1851502687" sldId="264"/>
            <ac:spMk id="14" creationId="{F6339E7F-F1A6-C907-79C1-F4E7136E089F}"/>
          </ac:spMkLst>
        </pc:spChg>
        <pc:picChg chg="add mod">
          <ac:chgData name="Lázár Kata Jázmin" userId="S::72644556960@tanulo.bankisuli.hu::472ddc2e-db53-4094-a414-c080219f369d" providerId="AD" clId="Web-{852C0A3B-6283-4DA2-8C84-EAD5B633D99E}" dt="2024-12-12T17:32:35.027" v="15"/>
          <ac:picMkLst>
            <pc:docMk/>
            <pc:sldMk cId="1851502687" sldId="264"/>
            <ac:picMk id="4" creationId="{D1AC2E64-91AF-C579-1F7A-83EA39C09046}"/>
          </ac:picMkLst>
        </pc:picChg>
        <pc:cxnChg chg="add del">
          <ac:chgData name="Lázár Kata Jázmin" userId="S::72644556960@tanulo.bankisuli.hu::472ddc2e-db53-4094-a414-c080219f369d" providerId="AD" clId="Web-{852C0A3B-6283-4DA2-8C84-EAD5B633D99E}" dt="2024-12-12T17:32:35.012" v="14"/>
          <ac:cxnSpMkLst>
            <pc:docMk/>
            <pc:sldMk cId="1851502687" sldId="264"/>
            <ac:cxnSpMk id="9" creationId="{FC23E3B9-5ABF-58B3-E2B0-E9A5DAA90037}"/>
          </ac:cxnSpMkLst>
        </pc:cxnChg>
      </pc:sldChg>
    </pc:docChg>
  </pc:docChgLst>
  <pc:docChgLst>
    <pc:chgData name="Lázár Kata Jázmin" userId="S::72644556960@tanulo.bankisuli.hu::472ddc2e-db53-4094-a414-c080219f369d" providerId="AD" clId="Web-{20F3A07E-B559-4463-BF98-E7842F0AF89C}"/>
    <pc:docChg chg="addSld modSld">
      <pc:chgData name="Lázár Kata Jázmin" userId="S::72644556960@tanulo.bankisuli.hu::472ddc2e-db53-4094-a414-c080219f369d" providerId="AD" clId="Web-{20F3A07E-B559-4463-BF98-E7842F0AF89C}" dt="2024-12-12T17:23:30.964" v="143" actId="14100"/>
      <pc:docMkLst>
        <pc:docMk/>
      </pc:docMkLst>
      <pc:sldChg chg="modSp">
        <pc:chgData name="Lázár Kata Jázmin" userId="S::72644556960@tanulo.bankisuli.hu::472ddc2e-db53-4094-a414-c080219f369d" providerId="AD" clId="Web-{20F3A07E-B559-4463-BF98-E7842F0AF89C}" dt="2024-12-12T17:09:55.833" v="19" actId="14100"/>
        <pc:sldMkLst>
          <pc:docMk/>
          <pc:sldMk cId="302315858" sldId="263"/>
        </pc:sldMkLst>
        <pc:spChg chg="mod">
          <ac:chgData name="Lázár Kata Jázmin" userId="S::72644556960@tanulo.bankisuli.hu::472ddc2e-db53-4094-a414-c080219f369d" providerId="AD" clId="Web-{20F3A07E-B559-4463-BF98-E7842F0AF89C}" dt="2024-12-12T17:09:55.833" v="19" actId="14100"/>
          <ac:spMkLst>
            <pc:docMk/>
            <pc:sldMk cId="302315858" sldId="263"/>
            <ac:spMk id="2" creationId="{C6C51947-7FCD-AA6E-77D3-D96AB7D4933C}"/>
          </ac:spMkLst>
        </pc:spChg>
      </pc:sldChg>
      <pc:sldChg chg="addSp modSp new">
        <pc:chgData name="Lázár Kata Jázmin" userId="S::72644556960@tanulo.bankisuli.hu::472ddc2e-db53-4094-a414-c080219f369d" providerId="AD" clId="Web-{20F3A07E-B559-4463-BF98-E7842F0AF89C}" dt="2024-12-12T17:23:30.964" v="143" actId="14100"/>
        <pc:sldMkLst>
          <pc:docMk/>
          <pc:sldMk cId="1851502687" sldId="264"/>
        </pc:sldMkLst>
        <pc:spChg chg="mod">
          <ac:chgData name="Lázár Kata Jázmin" userId="S::72644556960@tanulo.bankisuli.hu::472ddc2e-db53-4094-a414-c080219f369d" providerId="AD" clId="Web-{20F3A07E-B559-4463-BF98-E7842F0AF89C}" dt="2024-12-12T17:23:30.964" v="143" actId="14100"/>
          <ac:spMkLst>
            <pc:docMk/>
            <pc:sldMk cId="1851502687" sldId="264"/>
            <ac:spMk id="2" creationId="{B66805B2-4AEF-BE90-445A-9CF2743C4B94}"/>
          </ac:spMkLst>
        </pc:spChg>
        <pc:spChg chg="mod">
          <ac:chgData name="Lázár Kata Jázmin" userId="S::72644556960@tanulo.bankisuli.hu::472ddc2e-db53-4094-a414-c080219f369d" providerId="AD" clId="Web-{20F3A07E-B559-4463-BF98-E7842F0AF89C}" dt="2024-12-12T17:23:15.417" v="139" actId="20577"/>
          <ac:spMkLst>
            <pc:docMk/>
            <pc:sldMk cId="1851502687" sldId="264"/>
            <ac:spMk id="3" creationId="{DDF17A40-0689-E4CF-A905-87A303D4ED38}"/>
          </ac:spMkLst>
        </pc:spChg>
        <pc:spChg chg="add">
          <ac:chgData name="Lázár Kata Jázmin" userId="S::72644556960@tanulo.bankisuli.hu::472ddc2e-db53-4094-a414-c080219f369d" providerId="AD" clId="Web-{20F3A07E-B559-4463-BF98-E7842F0AF89C}" dt="2024-12-12T17:09:01.441" v="16"/>
          <ac:spMkLst>
            <pc:docMk/>
            <pc:sldMk cId="1851502687" sldId="264"/>
            <ac:spMk id="5" creationId="{815F4125-6C16-48E7-A69A-669C8D1C86F7}"/>
          </ac:spMkLst>
        </pc:spChg>
        <pc:spChg chg="add">
          <ac:chgData name="Lázár Kata Jázmin" userId="S::72644556960@tanulo.bankisuli.hu::472ddc2e-db53-4094-a414-c080219f369d" providerId="AD" clId="Web-{20F3A07E-B559-4463-BF98-E7842F0AF89C}" dt="2024-12-12T17:09:17.535" v="17"/>
          <ac:spMkLst>
            <pc:docMk/>
            <pc:sldMk cId="1851502687" sldId="264"/>
            <ac:spMk id="7" creationId="{1FC3635F-BCF9-CBC0-5A2B-281C3921AE1A}"/>
          </ac:spMkLst>
        </pc:spChg>
      </pc:sldChg>
    </pc:docChg>
  </pc:docChgLst>
  <pc:docChgLst>
    <pc:chgData name="Lázár Kata Jázmin" userId="S::72644556960@tanulo.bankisuli.hu::472ddc2e-db53-4094-a414-c080219f369d" providerId="AD" clId="Web-{0A1373F2-63E7-4F5D-892A-26BCBD238765}"/>
    <pc:docChg chg="modSld">
      <pc:chgData name="Lázár Kata Jázmin" userId="S::72644556960@tanulo.bankisuli.hu::472ddc2e-db53-4094-a414-c080219f369d" providerId="AD" clId="Web-{0A1373F2-63E7-4F5D-892A-26BCBD238765}" dt="2024-12-11T11:29:41.478" v="115" actId="20577"/>
      <pc:docMkLst>
        <pc:docMk/>
      </pc:docMkLst>
      <pc:sldChg chg="addSp delSp modSp">
        <pc:chgData name="Lázár Kata Jázmin" userId="S::72644556960@tanulo.bankisuli.hu::472ddc2e-db53-4094-a414-c080219f369d" providerId="AD" clId="Web-{0A1373F2-63E7-4F5D-892A-26BCBD238765}" dt="2024-12-11T11:25:35.250" v="9" actId="20577"/>
        <pc:sldMkLst>
          <pc:docMk/>
          <pc:sldMk cId="2407300924" sldId="257"/>
        </pc:sldMkLst>
        <pc:spChg chg="mod">
          <ac:chgData name="Lázár Kata Jázmin" userId="S::72644556960@tanulo.bankisuli.hu::472ddc2e-db53-4094-a414-c080219f369d" providerId="AD" clId="Web-{0A1373F2-63E7-4F5D-892A-26BCBD238765}" dt="2024-12-11T11:25:35.250" v="9" actId="20577"/>
          <ac:spMkLst>
            <pc:docMk/>
            <pc:sldMk cId="2407300924" sldId="257"/>
            <ac:spMk id="16" creationId="{AA57D883-8A34-CC39-1925-D663C757DE7C}"/>
          </ac:spMkLst>
        </pc:spChg>
        <pc:picChg chg="add mod">
          <ac:chgData name="Lázár Kata Jázmin" userId="S::72644556960@tanulo.bankisuli.hu::472ddc2e-db53-4094-a414-c080219f369d" providerId="AD" clId="Web-{0A1373F2-63E7-4F5D-892A-26BCBD238765}" dt="2024-12-11T11:25:14.062" v="3"/>
          <ac:picMkLst>
            <pc:docMk/>
            <pc:sldMk cId="2407300924" sldId="257"/>
            <ac:picMk id="3" creationId="{77D29EFA-A674-0A01-942C-BDAC7EABA81D}"/>
          </ac:picMkLst>
        </pc:picChg>
        <pc:picChg chg="del">
          <ac:chgData name="Lázár Kata Jázmin" userId="S::72644556960@tanulo.bankisuli.hu::472ddc2e-db53-4094-a414-c080219f369d" providerId="AD" clId="Web-{0A1373F2-63E7-4F5D-892A-26BCBD238765}" dt="2024-12-11T11:24:56.233" v="0"/>
          <ac:picMkLst>
            <pc:docMk/>
            <pc:sldMk cId="2407300924" sldId="257"/>
            <ac:picMk id="5" creationId="{94CC3032-4155-C322-2753-1D37FF4B192F}"/>
          </ac:picMkLst>
        </pc:picChg>
      </pc:sldChg>
      <pc:sldChg chg="modSp">
        <pc:chgData name="Lázár Kata Jázmin" userId="S::72644556960@tanulo.bankisuli.hu::472ddc2e-db53-4094-a414-c080219f369d" providerId="AD" clId="Web-{0A1373F2-63E7-4F5D-892A-26BCBD238765}" dt="2024-12-11T11:29:19.712" v="113" actId="20577"/>
        <pc:sldMkLst>
          <pc:docMk/>
          <pc:sldMk cId="3492239196" sldId="258"/>
        </pc:sldMkLst>
        <pc:spChg chg="mod">
          <ac:chgData name="Lázár Kata Jázmin" userId="S::72644556960@tanulo.bankisuli.hu::472ddc2e-db53-4094-a414-c080219f369d" providerId="AD" clId="Web-{0A1373F2-63E7-4F5D-892A-26BCBD238765}" dt="2024-12-11T11:29:19.712" v="113" actId="20577"/>
          <ac:spMkLst>
            <pc:docMk/>
            <pc:sldMk cId="3492239196" sldId="258"/>
            <ac:spMk id="9" creationId="{9792461E-740F-16D4-3BE8-5084BF037EC6}"/>
          </ac:spMkLst>
        </pc:spChg>
        <pc:picChg chg="mod">
          <ac:chgData name="Lázár Kata Jázmin" userId="S::72644556960@tanulo.bankisuli.hu::472ddc2e-db53-4094-a414-c080219f369d" providerId="AD" clId="Web-{0A1373F2-63E7-4F5D-892A-26BCBD238765}" dt="2024-12-11T11:26:46.909" v="28"/>
          <ac:picMkLst>
            <pc:docMk/>
            <pc:sldMk cId="3492239196" sldId="258"/>
            <ac:picMk id="5" creationId="{32370480-113E-BCD0-BC44-8185B4C5AC2A}"/>
          </ac:picMkLst>
        </pc:picChg>
      </pc:sldChg>
      <pc:sldChg chg="modSp">
        <pc:chgData name="Lázár Kata Jázmin" userId="S::72644556960@tanulo.bankisuli.hu::472ddc2e-db53-4094-a414-c080219f369d" providerId="AD" clId="Web-{0A1373F2-63E7-4F5D-892A-26BCBD238765}" dt="2024-12-11T11:28:08.584" v="71" actId="1076"/>
        <pc:sldMkLst>
          <pc:docMk/>
          <pc:sldMk cId="1335770518" sldId="259"/>
        </pc:sldMkLst>
        <pc:spChg chg="mod">
          <ac:chgData name="Lázár Kata Jázmin" userId="S::72644556960@tanulo.bankisuli.hu::472ddc2e-db53-4094-a414-c080219f369d" providerId="AD" clId="Web-{0A1373F2-63E7-4F5D-892A-26BCBD238765}" dt="2024-12-11T11:27:44.068" v="67" actId="14100"/>
          <ac:spMkLst>
            <pc:docMk/>
            <pc:sldMk cId="1335770518" sldId="259"/>
            <ac:spMk id="4" creationId="{255CD299-345B-54D1-48BC-85FD24415CE0}"/>
          </ac:spMkLst>
        </pc:spChg>
        <pc:spChg chg="mod">
          <ac:chgData name="Lázár Kata Jázmin" userId="S::72644556960@tanulo.bankisuli.hu::472ddc2e-db53-4094-a414-c080219f369d" providerId="AD" clId="Web-{0A1373F2-63E7-4F5D-892A-26BCBD238765}" dt="2024-12-11T11:27:42.052" v="66" actId="20577"/>
          <ac:spMkLst>
            <pc:docMk/>
            <pc:sldMk cId="1335770518" sldId="259"/>
            <ac:spMk id="11" creationId="{46B22A39-E2E2-3892-A772-74FC26350C18}"/>
          </ac:spMkLst>
        </pc:spChg>
        <pc:spChg chg="mod">
          <ac:chgData name="Lázár Kata Jázmin" userId="S::72644556960@tanulo.bankisuli.hu::472ddc2e-db53-4094-a414-c080219f369d" providerId="AD" clId="Web-{0A1373F2-63E7-4F5D-892A-26BCBD238765}" dt="2024-12-11T11:28:08.584" v="71" actId="1076"/>
          <ac:spMkLst>
            <pc:docMk/>
            <pc:sldMk cId="1335770518" sldId="259"/>
            <ac:spMk id="18" creationId="{1F2241BD-A3D3-716B-86D7-81BB008245E2}"/>
          </ac:spMkLst>
        </pc:spChg>
        <pc:picChg chg="mod modCrop">
          <ac:chgData name="Lázár Kata Jázmin" userId="S::72644556960@tanulo.bankisuli.hu::472ddc2e-db53-4094-a414-c080219f369d" providerId="AD" clId="Web-{0A1373F2-63E7-4F5D-892A-26BCBD238765}" dt="2024-12-11T11:28:02.084" v="70" actId="14100"/>
          <ac:picMkLst>
            <pc:docMk/>
            <pc:sldMk cId="1335770518" sldId="259"/>
            <ac:picMk id="6" creationId="{BDECFE7B-45CD-B64B-E9DE-3FE19A4C1AD9}"/>
          </ac:picMkLst>
        </pc:picChg>
      </pc:sldChg>
      <pc:sldChg chg="modSp">
        <pc:chgData name="Lázár Kata Jázmin" userId="S::72644556960@tanulo.bankisuli.hu::472ddc2e-db53-4094-a414-c080219f369d" providerId="AD" clId="Web-{0A1373F2-63E7-4F5D-892A-26BCBD238765}" dt="2024-12-11T11:26:30.049" v="27" actId="1076"/>
        <pc:sldMkLst>
          <pc:docMk/>
          <pc:sldMk cId="4135019750" sldId="260"/>
        </pc:sldMkLst>
        <pc:spChg chg="mod">
          <ac:chgData name="Lázár Kata Jázmin" userId="S::72644556960@tanulo.bankisuli.hu::472ddc2e-db53-4094-a414-c080219f369d" providerId="AD" clId="Web-{0A1373F2-63E7-4F5D-892A-26BCBD238765}" dt="2024-12-11T11:26:28.690" v="26" actId="20577"/>
          <ac:spMkLst>
            <pc:docMk/>
            <pc:sldMk cId="4135019750" sldId="260"/>
            <ac:spMk id="3" creationId="{78AD6159-A1C4-4D8C-9C53-CDC2E2062BEF}"/>
          </ac:spMkLst>
        </pc:spChg>
        <pc:picChg chg="mod">
          <ac:chgData name="Lázár Kata Jázmin" userId="S::72644556960@tanulo.bankisuli.hu::472ddc2e-db53-4094-a414-c080219f369d" providerId="AD" clId="Web-{0A1373F2-63E7-4F5D-892A-26BCBD238765}" dt="2024-12-11T11:26:30.049" v="27" actId="1076"/>
          <ac:picMkLst>
            <pc:docMk/>
            <pc:sldMk cId="4135019750" sldId="260"/>
            <ac:picMk id="7" creationId="{98629233-1FA3-B4A3-6C4F-0A2F75A7F1A6}"/>
          </ac:picMkLst>
        </pc:picChg>
      </pc:sldChg>
      <pc:sldChg chg="modSp">
        <pc:chgData name="Lázár Kata Jázmin" userId="S::72644556960@tanulo.bankisuli.hu::472ddc2e-db53-4094-a414-c080219f369d" providerId="AD" clId="Web-{0A1373F2-63E7-4F5D-892A-26BCBD238765}" dt="2024-12-11T11:29:41.478" v="115" actId="20577"/>
        <pc:sldMkLst>
          <pc:docMk/>
          <pc:sldMk cId="2696495855" sldId="261"/>
        </pc:sldMkLst>
        <pc:spChg chg="mod">
          <ac:chgData name="Lázár Kata Jázmin" userId="S::72644556960@tanulo.bankisuli.hu::472ddc2e-db53-4094-a414-c080219f369d" providerId="AD" clId="Web-{0A1373F2-63E7-4F5D-892A-26BCBD238765}" dt="2024-12-11T11:29:41.478" v="115" actId="20577"/>
          <ac:spMkLst>
            <pc:docMk/>
            <pc:sldMk cId="2696495855" sldId="261"/>
            <ac:spMk id="3" creationId="{0DF2EE5D-070D-4563-A2EA-74821CDF71CD}"/>
          </ac:spMkLst>
        </pc:spChg>
      </pc:sldChg>
    </pc:docChg>
  </pc:docChgLst>
  <pc:docChgLst>
    <pc:chgData name="Lázár Kata Jázmin" userId="S::72644556960@tanulo.bankisuli.hu::472ddc2e-db53-4094-a414-c080219f369d" providerId="AD" clId="Web-{24E71746-AB9E-4881-BD9C-9DF2932B3EC9}"/>
    <pc:docChg chg="addSld modSld">
      <pc:chgData name="Lázár Kata Jázmin" userId="S::72644556960@tanulo.bankisuli.hu::472ddc2e-db53-4094-a414-c080219f369d" providerId="AD" clId="Web-{24E71746-AB9E-4881-BD9C-9DF2932B3EC9}" dt="2024-12-12T16:32:56.569" v="82" actId="20577"/>
      <pc:docMkLst>
        <pc:docMk/>
      </pc:docMkLst>
      <pc:sldChg chg="addSp modSp new">
        <pc:chgData name="Lázár Kata Jázmin" userId="S::72644556960@tanulo.bankisuli.hu::472ddc2e-db53-4094-a414-c080219f369d" providerId="AD" clId="Web-{24E71746-AB9E-4881-BD9C-9DF2932B3EC9}" dt="2024-12-12T16:32:56.569" v="82" actId="20577"/>
        <pc:sldMkLst>
          <pc:docMk/>
          <pc:sldMk cId="302315858" sldId="263"/>
        </pc:sldMkLst>
        <pc:spChg chg="mod">
          <ac:chgData name="Lázár Kata Jázmin" userId="S::72644556960@tanulo.bankisuli.hu::472ddc2e-db53-4094-a414-c080219f369d" providerId="AD" clId="Web-{24E71746-AB9E-4881-BD9C-9DF2932B3EC9}" dt="2024-12-12T16:09:02.447" v="10" actId="20577"/>
          <ac:spMkLst>
            <pc:docMk/>
            <pc:sldMk cId="302315858" sldId="263"/>
            <ac:spMk id="2" creationId="{C6C51947-7FCD-AA6E-77D3-D96AB7D4933C}"/>
          </ac:spMkLst>
        </pc:spChg>
        <pc:spChg chg="mod">
          <ac:chgData name="Lázár Kata Jázmin" userId="S::72644556960@tanulo.bankisuli.hu::472ddc2e-db53-4094-a414-c080219f369d" providerId="AD" clId="Web-{24E71746-AB9E-4881-BD9C-9DF2932B3EC9}" dt="2024-12-12T16:32:56.569" v="82" actId="20577"/>
          <ac:spMkLst>
            <pc:docMk/>
            <pc:sldMk cId="302315858" sldId="263"/>
            <ac:spMk id="3" creationId="{60D0040A-108E-4A0F-6AE8-66913014B24B}"/>
          </ac:spMkLst>
        </pc:spChg>
        <pc:spChg chg="add">
          <ac:chgData name="Lázár Kata Jázmin" userId="S::72644556960@tanulo.bankisuli.hu::472ddc2e-db53-4094-a414-c080219f369d" providerId="AD" clId="Web-{24E71746-AB9E-4881-BD9C-9DF2932B3EC9}" dt="2024-12-12T16:08:18.195" v="1"/>
          <ac:spMkLst>
            <pc:docMk/>
            <pc:sldMk cId="302315858" sldId="263"/>
            <ac:spMk id="5" creationId="{682C5650-BE1B-1323-871F-0C21576423D7}"/>
          </ac:spMkLst>
        </pc:spChg>
        <pc:spChg chg="add">
          <ac:chgData name="Lázár Kata Jázmin" userId="S::72644556960@tanulo.bankisuli.hu::472ddc2e-db53-4094-a414-c080219f369d" providerId="AD" clId="Web-{24E71746-AB9E-4881-BD9C-9DF2932B3EC9}" dt="2024-12-12T16:08:30.758" v="2"/>
          <ac:spMkLst>
            <pc:docMk/>
            <pc:sldMk cId="302315858" sldId="263"/>
            <ac:spMk id="7" creationId="{8EEC5376-88D8-4744-FD2A-130B68739246}"/>
          </ac:spMkLst>
        </pc:spChg>
      </pc:sldChg>
    </pc:docChg>
  </pc:docChgLst>
  <pc:docChgLst>
    <pc:chgData name="Lázár Kata Jázmin" userId="S::72644556960@tanulo.bankisuli.hu::472ddc2e-db53-4094-a414-c080219f369d" providerId="AD" clId="Web-{C8690194-60C5-4958-80B5-B034792FDFBA}"/>
    <pc:docChg chg="addSld modSld">
      <pc:chgData name="Lázár Kata Jázmin" userId="S::72644556960@tanulo.bankisuli.hu::472ddc2e-db53-4094-a414-c080219f369d" providerId="AD" clId="Web-{C8690194-60C5-4958-80B5-B034792FDFBA}" dt="2024-12-11T12:20:26.625" v="295" actId="14100"/>
      <pc:docMkLst>
        <pc:docMk/>
      </pc:docMkLst>
      <pc:sldChg chg="addSp modSp new">
        <pc:chgData name="Lázár Kata Jázmin" userId="S::72644556960@tanulo.bankisuli.hu::472ddc2e-db53-4094-a414-c080219f369d" providerId="AD" clId="Web-{C8690194-60C5-4958-80B5-B034792FDFBA}" dt="2024-12-11T12:20:26.625" v="295" actId="14100"/>
        <pc:sldMkLst>
          <pc:docMk/>
          <pc:sldMk cId="3897021265" sldId="262"/>
        </pc:sldMkLst>
        <pc:spChg chg="mod">
          <ac:chgData name="Lázár Kata Jázmin" userId="S::72644556960@tanulo.bankisuli.hu::472ddc2e-db53-4094-a414-c080219f369d" providerId="AD" clId="Web-{C8690194-60C5-4958-80B5-B034792FDFBA}" dt="2024-12-11T12:12:27.889" v="16" actId="14100"/>
          <ac:spMkLst>
            <pc:docMk/>
            <pc:sldMk cId="3897021265" sldId="262"/>
            <ac:spMk id="2" creationId="{889A95C0-DC15-786F-CCBC-615A4D4DCF03}"/>
          </ac:spMkLst>
        </pc:spChg>
        <pc:spChg chg="mod">
          <ac:chgData name="Lázár Kata Jázmin" userId="S::72644556960@tanulo.bankisuli.hu::472ddc2e-db53-4094-a414-c080219f369d" providerId="AD" clId="Web-{C8690194-60C5-4958-80B5-B034792FDFBA}" dt="2024-12-11T12:20:26.625" v="295" actId="14100"/>
          <ac:spMkLst>
            <pc:docMk/>
            <pc:sldMk cId="3897021265" sldId="262"/>
            <ac:spMk id="3" creationId="{C60F450E-AEC9-4FA6-96A5-66A2ED0182E0}"/>
          </ac:spMkLst>
        </pc:spChg>
        <pc:spChg chg="add">
          <ac:chgData name="Lázár Kata Jázmin" userId="S::72644556960@tanulo.bankisuli.hu::472ddc2e-db53-4094-a414-c080219f369d" providerId="AD" clId="Web-{C8690194-60C5-4958-80B5-B034792FDFBA}" dt="2024-12-11T12:10:48.307" v="1"/>
          <ac:spMkLst>
            <pc:docMk/>
            <pc:sldMk cId="3897021265" sldId="262"/>
            <ac:spMk id="5" creationId="{BBB6ED10-CC03-8896-AEC1-6F36BB7A538A}"/>
          </ac:spMkLst>
        </pc:spChg>
        <pc:spChg chg="add mod">
          <ac:chgData name="Lázár Kata Jázmin" userId="S::72644556960@tanulo.bankisuli.hu::472ddc2e-db53-4094-a414-c080219f369d" providerId="AD" clId="Web-{C8690194-60C5-4958-80B5-B034792FDFBA}" dt="2024-12-11T12:11:02.542" v="3" actId="14100"/>
          <ac:spMkLst>
            <pc:docMk/>
            <pc:sldMk cId="3897021265" sldId="262"/>
            <ac:spMk id="7" creationId="{9ADFA9CA-AD5E-DC3C-C6B6-A712EAFB43E6}"/>
          </ac:spMkLst>
        </pc:spChg>
      </pc:sldChg>
    </pc:docChg>
  </pc:docChgLst>
  <pc:docChgLst>
    <pc:chgData name="Lázár Kata Jázmin" userId="S::72644556960@tanulo.bankisuli.hu::472ddc2e-db53-4094-a414-c080219f369d" providerId="AD" clId="Web-{1B728130-E9AF-410A-BD0D-49BEE4CBBDD6}"/>
    <pc:docChg chg="modSld">
      <pc:chgData name="Lázár Kata Jázmin" userId="S::72644556960@tanulo.bankisuli.hu::472ddc2e-db53-4094-a414-c080219f369d" providerId="AD" clId="Web-{1B728130-E9AF-410A-BD0D-49BEE4CBBDD6}" dt="2024-12-11T11:17:46.416" v="11"/>
      <pc:docMkLst>
        <pc:docMk/>
      </pc:docMkLst>
      <pc:sldChg chg="addSp delSp modSp">
        <pc:chgData name="Lázár Kata Jázmin" userId="S::72644556960@tanulo.bankisuli.hu::472ddc2e-db53-4094-a414-c080219f369d" providerId="AD" clId="Web-{1B728130-E9AF-410A-BD0D-49BEE4CBBDD6}" dt="2024-12-11T11:17:46.416" v="11"/>
        <pc:sldMkLst>
          <pc:docMk/>
          <pc:sldMk cId="1335770518" sldId="259"/>
        </pc:sldMkLst>
        <pc:spChg chg="add mod">
          <ac:chgData name="Lázár Kata Jázmin" userId="S::72644556960@tanulo.bankisuli.hu::472ddc2e-db53-4094-a414-c080219f369d" providerId="AD" clId="Web-{1B728130-E9AF-410A-BD0D-49BEE4CBBDD6}" dt="2024-12-11T11:17:46.416" v="11"/>
          <ac:spMkLst>
            <pc:docMk/>
            <pc:sldMk cId="1335770518" sldId="259"/>
            <ac:spMk id="8" creationId="{5B261718-C50F-8560-A699-C67E7646ED12}"/>
          </ac:spMkLst>
        </pc:spChg>
        <pc:spChg chg="mod">
          <ac:chgData name="Lázár Kata Jázmin" userId="S::72644556960@tanulo.bankisuli.hu::472ddc2e-db53-4094-a414-c080219f369d" providerId="AD" clId="Web-{1B728130-E9AF-410A-BD0D-49BEE4CBBDD6}" dt="2024-12-11T11:17:36.244" v="10" actId="20577"/>
          <ac:spMkLst>
            <pc:docMk/>
            <pc:sldMk cId="1335770518" sldId="259"/>
            <ac:spMk id="11" creationId="{46B22A39-E2E2-3892-A772-74FC26350C18}"/>
          </ac:spMkLst>
        </pc:spChg>
        <pc:picChg chg="del">
          <ac:chgData name="Lázár Kata Jázmin" userId="S::72644556960@tanulo.bankisuli.hu::472ddc2e-db53-4094-a414-c080219f369d" providerId="AD" clId="Web-{1B728130-E9AF-410A-BD0D-49BEE4CBBDD6}" dt="2024-12-11T11:17:46.416" v="11"/>
          <ac:picMkLst>
            <pc:docMk/>
            <pc:sldMk cId="1335770518" sldId="259"/>
            <ac:picMk id="7" creationId="{94BDA3E5-808F-AF8C-EB09-E0FF2C9BD740}"/>
          </ac:picMkLst>
        </pc:picChg>
      </pc:sldChg>
    </pc:docChg>
  </pc:docChgLst>
  <pc:docChgLst>
    <pc:chgData name="Lázár Kata Jázmin" userId="S::72644556960@tanulo.bankisuli.hu::472ddc2e-db53-4094-a414-c080219f369d" providerId="AD" clId="Web-{61C4DE5C-4D84-456C-BC96-1933A85A9D2E}"/>
    <pc:docChg chg="modSld">
      <pc:chgData name="Lázár Kata Jázmin" userId="S::72644556960@tanulo.bankisuli.hu::472ddc2e-db53-4094-a414-c080219f369d" providerId="AD" clId="Web-{61C4DE5C-4D84-456C-BC96-1933A85A9D2E}" dt="2024-12-11T11:22:02.637" v="12" actId="20577"/>
      <pc:docMkLst>
        <pc:docMk/>
      </pc:docMkLst>
      <pc:sldChg chg="addSp delSp modSp">
        <pc:chgData name="Lázár Kata Jázmin" userId="S::72644556960@tanulo.bankisuli.hu::472ddc2e-db53-4094-a414-c080219f369d" providerId="AD" clId="Web-{61C4DE5C-4D84-456C-BC96-1933A85A9D2E}" dt="2024-12-11T11:21:24.729" v="7"/>
        <pc:sldMkLst>
          <pc:docMk/>
          <pc:sldMk cId="1335770518" sldId="259"/>
        </pc:sldMkLst>
        <pc:spChg chg="del">
          <ac:chgData name="Lázár Kata Jázmin" userId="S::72644556960@tanulo.bankisuli.hu::472ddc2e-db53-4094-a414-c080219f369d" providerId="AD" clId="Web-{61C4DE5C-4D84-456C-BC96-1933A85A9D2E}" dt="2024-12-11T11:20:56.525" v="0"/>
          <ac:spMkLst>
            <pc:docMk/>
            <pc:sldMk cId="1335770518" sldId="259"/>
            <ac:spMk id="8" creationId="{5B261718-C50F-8560-A699-C67E7646ED12}"/>
          </ac:spMkLst>
        </pc:spChg>
        <pc:picChg chg="add mod ord modCrop">
          <ac:chgData name="Lázár Kata Jázmin" userId="S::72644556960@tanulo.bankisuli.hu::472ddc2e-db53-4094-a414-c080219f369d" providerId="AD" clId="Web-{61C4DE5C-4D84-456C-BC96-1933A85A9D2E}" dt="2024-12-11T11:21:24.729" v="7"/>
          <ac:picMkLst>
            <pc:docMk/>
            <pc:sldMk cId="1335770518" sldId="259"/>
            <ac:picMk id="6" creationId="{BDECFE7B-45CD-B64B-E9DE-3FE19A4C1AD9}"/>
          </ac:picMkLst>
        </pc:picChg>
      </pc:sldChg>
      <pc:sldChg chg="modSp">
        <pc:chgData name="Lázár Kata Jázmin" userId="S::72644556960@tanulo.bankisuli.hu::472ddc2e-db53-4094-a414-c080219f369d" providerId="AD" clId="Web-{61C4DE5C-4D84-456C-BC96-1933A85A9D2E}" dt="2024-12-11T11:22:02.637" v="12" actId="20577"/>
        <pc:sldMkLst>
          <pc:docMk/>
          <pc:sldMk cId="2696495855" sldId="261"/>
        </pc:sldMkLst>
        <pc:spChg chg="mod">
          <ac:chgData name="Lázár Kata Jázmin" userId="S::72644556960@tanulo.bankisuli.hu::472ddc2e-db53-4094-a414-c080219f369d" providerId="AD" clId="Web-{61C4DE5C-4D84-456C-BC96-1933A85A9D2E}" dt="2024-12-11T11:22:02.637" v="12" actId="20577"/>
          <ac:spMkLst>
            <pc:docMk/>
            <pc:sldMk cId="2696495855" sldId="261"/>
            <ac:spMk id="3" creationId="{0DF2EE5D-070D-4563-A2EA-74821CDF71C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0:38:05.3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1149 1 24575,'-59'2'0,"-1"5"0,2 7 0,12 2 0,20 2 0,13-4 0,6-5 0,3-1 0,-6 0 0,-28 14 0,-25 20 0,-24 15 0,-6 8 0,26-12 0,26-14 0,23-14 0,14-11 0,-5 2 0,-20 15 0,-18 14 0,-11 10 0,6-3 0,18-13 0,16-12 0,10-10 0,-4-3 0,-9 3 0,-24 16 0,-10 7 0,16-10 0,12-7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1:11:4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22772,'3'3'0,"-1"-1"0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313FC-15EB-5A45-9B67-5C623C820FD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6778A-3B27-BA46-965E-294E3C64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5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6778A-3B27-BA46-965E-294E3C643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A5A5-1C33-49D9-9D32-B2CA124D0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256B-CD07-4E24-99DC-0928FC85C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D214-0794-47AA-AE62-0A0B3A5E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CEED-F0DA-49F5-BFE1-B0023625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84DA-0030-4D98-997A-B0D12310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3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F84A-5604-4283-AD43-7234BB09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69B01-5CAD-4D3C-A4EE-9A0FC1CE7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936E-42F6-47B7-9F12-46FE616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9EB9-72CE-478F-93DB-06E1ABF8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C5CF-EB65-45A8-80BF-4681A66E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7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65470-5B2B-4904-A008-4B0DC4EC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5EAEF-FA51-468C-BBE0-18677DA09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9503-642A-4E79-B1C2-2034B8A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0488-A9DC-4229-B282-456609C2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6B17-76FB-4DEC-8188-7EC06B8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7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17A6-4797-482A-ABBC-02AEFEC4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4F00-45B5-4229-A940-CD51C758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44D4-DA0B-47F2-8568-B141581D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60BD-2B8A-4414-B2CB-9CE483E2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0F22-26B0-42CF-9AE1-B4A7A134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3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9715-CB80-49B4-ADE0-6110FB5C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E54D-F689-4363-985B-DB024857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60BE-D966-4B8E-BC4D-DB892A4C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38B9-7314-41E4-9569-65757B4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CF34-808C-4110-AEE1-35329BCE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090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3FD2-F33F-414E-BBBA-EA49CB3F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9DB6-910A-41D8-B144-E2D7289E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9592E-D48B-4143-AC6A-BB00A236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7536-D587-44B4-9731-85F71AD7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E307-7266-4E03-B8AA-815C4A37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958A0-CBE1-4E00-8BF6-14736DF5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9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DF9F-90A9-4FA1-8FE4-04FD1378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98534-97E0-4541-ABAC-3E78EC46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E06EE-24C1-46DF-B297-36542E80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AF123-EF85-43E1-8F22-A6428D1FB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D7B69-0F85-4A8B-A5F7-3723EA0A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93A68-F105-4155-AB1C-BDC7CE0D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47835-7391-4F92-B08B-DCCA4380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DB4AD-FEF9-4163-B312-0D31AE3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1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0AE7-271D-43DD-87ED-B203BD57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65418-1CD7-4A5F-AB93-84D9A123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D36E2-DD95-4843-BD37-D82CFE3B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B1BF9-1ED2-4EF0-97AD-0FF2799B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04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8D4D2-95B1-422B-9F0C-21980DAF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21E89-6220-4732-BF58-966FCCB0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E6F9C-5F19-4BA9-8F94-37E7EC0E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6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FD1F-8568-49E8-80B4-3B2C1847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6B1B-B412-448D-9620-31FF5A96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02378-9D93-455F-9675-1138F087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FA1-E73F-4689-9CFA-A1BB1738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308EB-B523-4ED3-9F2E-206915C0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F43D5-9F3C-4F01-9640-D7B40047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025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2B40-1DB4-4C1D-982E-7534E24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92A40-6C68-45CD-ACF4-54BFDE4CD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6A9E-8480-46EC-A863-997CD776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6EB03-9972-4397-9EF1-3B001D7A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89A0-767D-4973-93EB-6315ACD6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04357-376C-429C-B485-70708E5F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24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B5EF0-02E1-4BAC-93A0-ADEFA41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6D0C-1053-4BD2-8897-CD42CB46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434D-E2B1-4895-9BA4-2C22CE4CB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9EA0-B045-4D92-A739-77137D5A7E46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0E97-E407-43F1-8B75-45579985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1BED-CBE9-44B5-9952-D77238716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76DE-796F-4556-890B-0B35D1671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65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mbacosmetic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ECC05-251E-4ECF-B96F-38809120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325914"/>
            <a:ext cx="7387772" cy="2206171"/>
          </a:xfrm>
        </p:spPr>
        <p:txBody>
          <a:bodyPr anchor="ctr">
            <a:normAutofit/>
          </a:bodyPr>
          <a:lstStyle/>
          <a:p>
            <a:r>
              <a:rPr lang="hu-HU" sz="4400" dirty="0">
                <a:latin typeface="Engravers MT" panose="02090707080505020304" pitchFamily="18" charset="77"/>
              </a:rPr>
              <a:t>Üzleti Terv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495DC-02FF-4C5F-A1F1-31315089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988" y="5292819"/>
            <a:ext cx="3718063" cy="1087477"/>
          </a:xfrm>
        </p:spPr>
        <p:txBody>
          <a:bodyPr anchor="ctr">
            <a:normAutofit/>
          </a:bodyPr>
          <a:lstStyle/>
          <a:p>
            <a:pPr algn="l"/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Lázár Kata 11.c MAMBA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cosmetics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28A6EE08-2E6E-B58C-76B7-6EA1B058A1CD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26ED8-C09A-DCD5-BBFB-A20F50A0CB30}"/>
              </a:ext>
            </a:extLst>
          </p:cNvPr>
          <p:cNvSpPr/>
          <p:nvPr/>
        </p:nvSpPr>
        <p:spPr>
          <a:xfrm>
            <a:off x="11757009" y="-132069"/>
            <a:ext cx="579896" cy="70900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F7A5-6BE7-4C06-9C12-B0EF956D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24" y="741391"/>
            <a:ext cx="4133676" cy="845317"/>
          </a:xfrm>
        </p:spPr>
        <p:txBody>
          <a:bodyPr anchor="b">
            <a:normAutofit/>
          </a:bodyPr>
          <a:lstStyle/>
          <a:p>
            <a:pPr algn="ctr"/>
            <a:r>
              <a:rPr lang="hu-HU" sz="3200" dirty="0">
                <a:latin typeface="Engravers MT" panose="02090707080505020304" pitchFamily="18" charset="77"/>
                <a:cs typeface="Aharoni" panose="02010803020104030203" pitchFamily="2" charset="-79"/>
              </a:rPr>
              <a:t>Általános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AA57D883-8A34-CC39-1925-D663C757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04" y="1937159"/>
            <a:ext cx="3455821" cy="402355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Az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egyszemélyes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cégem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neve: MAMBA Cosmetics Kft.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cégem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tevékenységi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köre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:</a:t>
            </a:r>
          </a:p>
          <a:p>
            <a:pPr lvl="1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Bőrápolás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Kiskereskedelem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Illatszerek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Luxustermékek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Saját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magunkat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forgalmazzuk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!</a:t>
            </a: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Székhely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: Dubai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egyik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toronyházának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irodája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Weboldalon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keresztül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lehet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vásárolni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jelenleg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ugyanis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székhely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nem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felel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meg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kereskedelmi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létesítménynek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riangle 9">
            <a:extLst>
              <a:ext uri="{FF2B5EF4-FFF2-40B4-BE49-F238E27FC236}">
                <a16:creationId xmlns:a16="http://schemas.microsoft.com/office/drawing/2014/main" id="{1D9F9E47-14DF-6AF1-DB39-ED7D92192787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D0145-BF30-72FB-B3A3-C81D1DAADD12}"/>
              </a:ext>
            </a:extLst>
          </p:cNvPr>
          <p:cNvSpPr/>
          <p:nvPr/>
        </p:nvSpPr>
        <p:spPr>
          <a:xfrm>
            <a:off x="11693090" y="0"/>
            <a:ext cx="520453" cy="69580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of a person&amp;#39;s face&#10;&#10;Description automatically generated">
            <a:extLst>
              <a:ext uri="{FF2B5EF4-FFF2-40B4-BE49-F238E27FC236}">
                <a16:creationId xmlns:a16="http://schemas.microsoft.com/office/drawing/2014/main" id="{77D29EFA-A674-0A01-942C-BDAC7EAB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59" y="1587843"/>
            <a:ext cx="4114800" cy="4114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0730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E3C6C-47EE-4D81-B8FD-4EA9D89D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ngravers MT" panose="02090707080505020304" pitchFamily="18" charset="77"/>
              </a:rPr>
              <a:t>Termékek pt.1</a:t>
            </a:r>
          </a:p>
        </p:txBody>
      </p:sp>
      <p:pic>
        <p:nvPicPr>
          <p:cNvPr id="5" name="Content Placeholder 4" descr="A white tube of cream&#10;&#10;Description automatically generated">
            <a:extLst>
              <a:ext uri="{FF2B5EF4-FFF2-40B4-BE49-F238E27FC236}">
                <a16:creationId xmlns:a16="http://schemas.microsoft.com/office/drawing/2014/main" id="{32370480-113E-BCD0-BC44-8185B4C5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" r="571"/>
          <a:stretch/>
        </p:blipFill>
        <p:spPr>
          <a:xfrm>
            <a:off x="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92461E-740F-16D4-3BE8-5084BF03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6" y="2339814"/>
            <a:ext cx="4140013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The MAMBA – 4 in 1 all purpose cream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mindenes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krém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termék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nem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tartalmaz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vegyi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anyagokat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(pl.: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illatszert,alkoholt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teljesen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természetes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összetevőkből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készült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.</a:t>
            </a: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Megsúgom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emiatt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annyira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nem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is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tartós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14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éven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felül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ajánlott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!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0-13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éves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korig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bőrápolási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termékeinket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nem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ajánljuk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!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B29C9A1-21CE-73DD-405A-8AA8ED4BD0AE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D834D-3AC7-1514-DEE2-ADE147785B62}"/>
              </a:ext>
            </a:extLst>
          </p:cNvPr>
          <p:cNvSpPr/>
          <p:nvPr/>
        </p:nvSpPr>
        <p:spPr>
          <a:xfrm>
            <a:off x="11757009" y="-132069"/>
            <a:ext cx="579896" cy="70900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B24B-B647-4C75-914B-01A9C467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634506"/>
            <a:ext cx="4090988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>
                <a:latin typeface="Engravers MT" panose="02090707080505020304" pitchFamily="18" charset="77"/>
              </a:rPr>
              <a:t>Termékek pt.2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255CD299-345B-54D1-48BC-85FD24415CE0}"/>
              </a:ext>
            </a:extLst>
          </p:cNvPr>
          <p:cNvSpPr/>
          <p:nvPr/>
        </p:nvSpPr>
        <p:spPr>
          <a:xfrm>
            <a:off x="-434991" y="2401"/>
            <a:ext cx="869982" cy="69540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801DC-76D6-E95A-39D0-7BAC846BFE69}"/>
              </a:ext>
            </a:extLst>
          </p:cNvPr>
          <p:cNvSpPr/>
          <p:nvPr/>
        </p:nvSpPr>
        <p:spPr>
          <a:xfrm>
            <a:off x="11757009" y="-132069"/>
            <a:ext cx="579896" cy="70900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7B3047-B06E-3934-7EA0-ECD6DEEC6243}"/>
                  </a:ext>
                </a:extLst>
              </p14:cNvPr>
              <p14:cNvContentPartPr/>
              <p14:nvPr/>
            </p14:nvContentPartPr>
            <p14:xfrm>
              <a:off x="6734433" y="2019441"/>
              <a:ext cx="414080" cy="30728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7B3047-B06E-3934-7EA0-ECD6DEEC62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1781" y="1956759"/>
                <a:ext cx="539744" cy="43300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6B22A39-E2E2-3892-A772-74FC26350C18}"/>
              </a:ext>
            </a:extLst>
          </p:cNvPr>
          <p:cNvSpPr txBox="1"/>
          <p:nvPr/>
        </p:nvSpPr>
        <p:spPr>
          <a:xfrm>
            <a:off x="1605690" y="2939458"/>
            <a:ext cx="338613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Venom - Eau de perfume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illattalan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parfum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Feromonparfüm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Ez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a parfum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rendkívüli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tisztaságérzetet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Eléggé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high-end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termék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tehát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drága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a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relatív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átlaghoz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képest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Bodoni 72 Oldstyle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Az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összes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termék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uniszex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45568C-646F-0D25-5302-21CB19BC1C7B}"/>
                  </a:ext>
                </a:extLst>
              </p14:cNvPr>
              <p14:cNvContentPartPr/>
              <p14:nvPr/>
            </p14:nvContentPartPr>
            <p14:xfrm>
              <a:off x="1373355" y="2052405"/>
              <a:ext cx="2160" cy="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45568C-646F-0D25-5302-21CB19BC1C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7235" y="2046285"/>
                <a:ext cx="14400" cy="144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2241BD-A3D3-716B-86D7-81BB008245E2}"/>
              </a:ext>
            </a:extLst>
          </p:cNvPr>
          <p:cNvSpPr txBox="1"/>
          <p:nvPr/>
        </p:nvSpPr>
        <p:spPr>
          <a:xfrm rot="20968276">
            <a:off x="6102385" y="1127468"/>
            <a:ext cx="378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elfogytak</a:t>
            </a:r>
            <a:r>
              <a:rPr lang="en-US" dirty="0"/>
              <a:t> a </a:t>
            </a:r>
            <a:r>
              <a:rPr lang="en-US" dirty="0" err="1"/>
              <a:t>tervezési</a:t>
            </a:r>
            <a:r>
              <a:rPr lang="en-US" dirty="0"/>
              <a:t> </a:t>
            </a:r>
            <a:r>
              <a:rPr lang="en-US" dirty="0" err="1"/>
              <a:t>ötletek</a:t>
            </a:r>
            <a:r>
              <a:rPr lang="en-US" dirty="0"/>
              <a:t> </a:t>
            </a:r>
            <a:r>
              <a:rPr lang="en-US" dirty="0" err="1"/>
              <a:t>sry</a:t>
            </a:r>
            <a:r>
              <a:rPr lang="en-US" dirty="0"/>
              <a:t> </a:t>
            </a:r>
            <a:r>
              <a:rPr lang="en-US" dirty="0" err="1"/>
              <a:t>xdd</a:t>
            </a:r>
            <a:endParaRPr lang="en-US" dirty="0"/>
          </a:p>
        </p:txBody>
      </p:sp>
      <p:pic>
        <p:nvPicPr>
          <p:cNvPr id="6" name="Content Placeholder 5" descr="A bottle of perfume with a black cap&#10;&#10;Description automatically generated">
            <a:extLst>
              <a:ext uri="{FF2B5EF4-FFF2-40B4-BE49-F238E27FC236}">
                <a16:creationId xmlns:a16="http://schemas.microsoft.com/office/drawing/2014/main" id="{BDECFE7B-45CD-B64B-E9DE-3FE19A4C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l="-140" t="5431" r="2872" b="272"/>
          <a:stretch/>
        </p:blipFill>
        <p:spPr>
          <a:xfrm>
            <a:off x="6096000" y="1840147"/>
            <a:ext cx="4172659" cy="4059423"/>
          </a:xfrm>
        </p:spPr>
      </p:pic>
    </p:spTree>
    <p:extLst>
      <p:ext uri="{BB962C8B-B14F-4D97-AF65-F5344CB8AC3E}">
        <p14:creationId xmlns:p14="http://schemas.microsoft.com/office/powerpoint/2010/main" val="133577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C22C-7BA9-432A-B7FC-6A81467E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>
                <a:latin typeface="Engravers MT" panose="02090707080505020304" pitchFamily="18" charset="77"/>
              </a:rPr>
              <a:t>Miért innovatív?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6159-A1C4-4D8C-9C53-CDC2E206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>
                <a:latin typeface="Bodoni 72 Oldstyle Book" pitchFamily="2" charset="0"/>
              </a:rPr>
              <a:t>A 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termékek sajátossága, hogy kizárólag természetes anyagokból állítjuk őket elő, ami megmagyarázza a magas árakat, amely a magas előállítási költségek miatt szükségesek.</a:t>
            </a:r>
          </a:p>
          <a:p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Az 1. termék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innovativitása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:</a:t>
            </a:r>
          </a:p>
          <a:p>
            <a:pPr lvl="1"/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Az ápoló a bőrhöz alkalmazkodva fejti </a:t>
            </a:r>
          </a:p>
          <a:p>
            <a:pPr marL="457200" lvl="1" indent="0">
              <a:buNone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ki hatását (itt mondj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pl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-t)</a:t>
            </a:r>
          </a:p>
          <a:p>
            <a:pPr lvl="1"/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És semmilyen tartósítószert nem tartalmaz.</a:t>
            </a:r>
          </a:p>
          <a:p>
            <a:pPr lvl="1"/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 javulás a bőrön 1-2 hét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alat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szembetűnő </a:t>
            </a:r>
          </a:p>
          <a:p>
            <a:pPr marL="457200" lvl="1" indent="0">
              <a:buNone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garantáltan!!</a:t>
            </a:r>
          </a:p>
          <a:p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 2. termék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innovativitása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:</a:t>
            </a:r>
          </a:p>
          <a:p>
            <a:pPr lvl="1"/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Tartóssági szempontból 1-2 napig is eltart az illata.</a:t>
            </a:r>
          </a:p>
          <a:p>
            <a:pPr lvl="1"/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Mivel magának a parfümnek nincs is illata, a </a:t>
            </a:r>
          </a:p>
          <a:p>
            <a:pPr marL="457200" lvl="1" indent="0">
              <a:buNone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Testhőmérsékleted alapján bocsájtja ki az illatanyagait,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 így egy elég kellemes illatfelhő lehet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körülötted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egész nap.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00EDCE73-4357-F1F9-1B23-25F122D1CA6E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180B2-D71D-43B0-E956-9130F54B626C}"/>
              </a:ext>
            </a:extLst>
          </p:cNvPr>
          <p:cNvSpPr/>
          <p:nvPr/>
        </p:nvSpPr>
        <p:spPr>
          <a:xfrm>
            <a:off x="11757009" y="-132069"/>
            <a:ext cx="579896" cy="70900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drinking from a mug&#10;&#10;Description automatically generated">
            <a:extLst>
              <a:ext uri="{FF2B5EF4-FFF2-40B4-BE49-F238E27FC236}">
                <a16:creationId xmlns:a16="http://schemas.microsoft.com/office/drawing/2014/main" id="{98629233-1FA3-B4A3-6C4F-0A2F75A7F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45" y="2899706"/>
            <a:ext cx="3593382" cy="3105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01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D4CF-E4A0-4A80-B40B-9715CA93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dirty="0" err="1">
                <a:latin typeface="Engravers MT" panose="02090707080505020304" pitchFamily="18" charset="77"/>
              </a:rPr>
              <a:t>Elérhetoség</a:t>
            </a:r>
            <a:r>
              <a:rPr lang="hu-HU" sz="3600" dirty="0">
                <a:latin typeface="Engravers MT" panose="02090707080505020304" pitchFamily="18" charset="77"/>
              </a:rPr>
              <a:t> stb...adatok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EE5D-070D-4563-A2EA-74821CDF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Instagram, Facebook, Pinterest – "hivatalos" marketing profil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Weboldal: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www.mambacosmetics.com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-teljesen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valid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!!!!!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Nagykövet jelölt: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Forstner</a:t>
            </a:r>
            <a:r>
              <a:rPr lang="hu-HU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Csenge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– ő egy </a:t>
            </a:r>
            <a:r>
              <a:rPr lang="hu-HU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amerikában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élő </a:t>
            </a:r>
            <a:r>
              <a:rPr lang="hu-HU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infulencer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aki világszerte fogja </a:t>
            </a:r>
            <a:r>
              <a:rPr lang="hu-HU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promótálni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a vállalkozásunkat!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Egyéb marketing stratégiák:</a:t>
            </a: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Weboldalakon pop-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up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hírdetések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Szintén weboldalakon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headerben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megjelenő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hírdetések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Bodoni 72 Oldstyle Book" pitchFamily="2" charset="0"/>
            </a:endParaRP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Stb...</a:t>
            </a: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Ha már reklám, ne felejtsük az ajánlatokat:</a:t>
            </a: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2 vásárlás után ingyen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the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MAMBA krém</a:t>
            </a: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5 vásárlás után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forstner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csenge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Bodoni 72 Oldstyle Book" pitchFamily="2" charset="0"/>
              </a:rPr>
              <a:t> meghív egy kis Starbucksra az Államokban! 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9775D5B-F6CA-1775-1542-583D7CABA732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D1D01-A2B5-6217-B11D-DB87C987A415}"/>
              </a:ext>
            </a:extLst>
          </p:cNvPr>
          <p:cNvSpPr/>
          <p:nvPr/>
        </p:nvSpPr>
        <p:spPr>
          <a:xfrm>
            <a:off x="11757009" y="-132069"/>
            <a:ext cx="579896" cy="70900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95C0-DC15-786F-CCBC-615A4D4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815" y="365125"/>
            <a:ext cx="9567985" cy="1345101"/>
          </a:xfrm>
        </p:spPr>
        <p:txBody>
          <a:bodyPr/>
          <a:lstStyle/>
          <a:p>
            <a:r>
              <a:rPr lang="en-US" sz="4000" dirty="0">
                <a:latin typeface="Engravers MT"/>
                <a:ea typeface="Calibri Light"/>
                <a:cs typeface="Calibri Light"/>
              </a:rPr>
              <a:t>A </a:t>
            </a:r>
            <a:r>
              <a:rPr lang="en-US" sz="4000" err="1">
                <a:latin typeface="Engravers MT"/>
                <a:ea typeface="Calibri Light"/>
                <a:cs typeface="Calibri Light"/>
              </a:rPr>
              <a:t>projekt</a:t>
            </a:r>
            <a:r>
              <a:rPr lang="en-US" sz="4000" dirty="0">
                <a:latin typeface="Engravers MT"/>
                <a:ea typeface="Calibri Light"/>
                <a:cs typeface="Calibri Light"/>
              </a:rPr>
              <a:t> </a:t>
            </a:r>
            <a:r>
              <a:rPr lang="en-US" sz="4000" err="1">
                <a:latin typeface="Engravers MT"/>
                <a:ea typeface="Calibri Light"/>
                <a:cs typeface="Calibri Light"/>
              </a:rPr>
              <a:t>aspektusai</a:t>
            </a:r>
            <a:endParaRPr lang="en-US" sz="4000">
              <a:latin typeface="Engravers MT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450E-AEC9-4FA6-96A5-66A2ED01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3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doni MT"/>
                <a:ea typeface="Calibri"/>
                <a:cs typeface="Calibri"/>
              </a:rPr>
              <a:t>A </a:t>
            </a:r>
            <a:r>
              <a:rPr lang="en-US" err="1">
                <a:latin typeface="Bodoni MT"/>
                <a:ea typeface="Calibri"/>
                <a:cs typeface="Calibri"/>
              </a:rPr>
              <a:t>weboldal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tartalmaz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egy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kezdőlapot</a:t>
            </a:r>
            <a:r>
              <a:rPr lang="en-US" dirty="0">
                <a:latin typeface="Bodoni MT"/>
                <a:ea typeface="Calibri"/>
                <a:cs typeface="Calibri"/>
              </a:rPr>
              <a:t>, </a:t>
            </a:r>
            <a:r>
              <a:rPr lang="en-US" err="1">
                <a:latin typeface="Bodoni MT"/>
                <a:ea typeface="Calibri"/>
                <a:cs typeface="Calibri"/>
              </a:rPr>
              <a:t>egy</a:t>
            </a:r>
            <a:r>
              <a:rPr lang="en-US" dirty="0">
                <a:latin typeface="Bodoni MT"/>
                <a:ea typeface="Calibri"/>
                <a:cs typeface="Calibri"/>
              </a:rPr>
              <a:t> "</a:t>
            </a:r>
            <a:r>
              <a:rPr lang="en-US" err="1">
                <a:latin typeface="Bodoni MT"/>
                <a:ea typeface="Calibri"/>
                <a:cs typeface="Calibri"/>
              </a:rPr>
              <a:t>rólunk</a:t>
            </a:r>
            <a:r>
              <a:rPr lang="en-US" dirty="0">
                <a:latin typeface="Bodoni MT"/>
                <a:ea typeface="Calibri"/>
                <a:cs typeface="Calibri"/>
              </a:rPr>
              <a:t>" </a:t>
            </a:r>
            <a:r>
              <a:rPr lang="en-US" err="1">
                <a:latin typeface="Bodoni MT"/>
                <a:ea typeface="Calibri"/>
                <a:cs typeface="Calibri"/>
              </a:rPr>
              <a:t>oldalt</a:t>
            </a:r>
            <a:r>
              <a:rPr lang="en-US" dirty="0">
                <a:latin typeface="Bodoni MT"/>
                <a:ea typeface="Calibri"/>
                <a:cs typeface="Calibri"/>
              </a:rPr>
              <a:t>, </a:t>
            </a:r>
            <a:r>
              <a:rPr lang="en-US" err="1">
                <a:latin typeface="Bodoni MT"/>
                <a:ea typeface="Calibri"/>
                <a:cs typeface="Calibri"/>
              </a:rPr>
              <a:t>bejelentkezés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felületet</a:t>
            </a:r>
            <a:r>
              <a:rPr lang="en-US" dirty="0">
                <a:latin typeface="Bodoni MT"/>
                <a:ea typeface="Calibri"/>
                <a:cs typeface="Calibri"/>
              </a:rPr>
              <a:t>, </a:t>
            </a:r>
            <a:r>
              <a:rPr lang="en-US" err="1">
                <a:latin typeface="Bodoni MT"/>
                <a:ea typeface="Calibri"/>
                <a:cs typeface="Calibri"/>
              </a:rPr>
              <a:t>ajánlatok</a:t>
            </a:r>
            <a:r>
              <a:rPr lang="en-US" dirty="0">
                <a:latin typeface="Bodoni MT"/>
                <a:ea typeface="Calibri"/>
                <a:cs typeface="Calibri"/>
              </a:rPr>
              <a:t>, </a:t>
            </a:r>
            <a:r>
              <a:rPr lang="en-US" err="1">
                <a:latin typeface="Bodoni MT"/>
                <a:ea typeface="Calibri"/>
                <a:cs typeface="Calibri"/>
              </a:rPr>
              <a:t>termékek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és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egy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kosár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lapot</a:t>
            </a:r>
            <a:r>
              <a:rPr lang="en-US">
                <a:latin typeface="Bodoni MT"/>
                <a:ea typeface="Calibri"/>
                <a:cs typeface="Calibri"/>
              </a:rPr>
              <a:t>.</a:t>
            </a:r>
            <a:endParaRPr lang="en-US"/>
          </a:p>
          <a:p>
            <a:r>
              <a:rPr lang="en-US" dirty="0">
                <a:latin typeface="Bodoni MT"/>
                <a:ea typeface="Calibri"/>
                <a:cs typeface="Calibri"/>
              </a:rPr>
              <a:t>Az </a:t>
            </a:r>
            <a:r>
              <a:rPr lang="en-US" err="1">
                <a:latin typeface="Bodoni MT"/>
                <a:ea typeface="Calibri"/>
                <a:cs typeface="Calibri"/>
              </a:rPr>
              <a:t>oldalak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alapszerkezetét</a:t>
            </a:r>
            <a:r>
              <a:rPr lang="en-US" dirty="0">
                <a:latin typeface="Bodoni MT"/>
                <a:ea typeface="Calibri"/>
                <a:cs typeface="Calibri"/>
              </a:rPr>
              <a:t> HTML-ben </a:t>
            </a:r>
            <a:r>
              <a:rPr lang="en-US" err="1">
                <a:latin typeface="Bodoni MT"/>
                <a:ea typeface="Calibri"/>
                <a:cs typeface="Calibri"/>
              </a:rPr>
              <a:t>csináltam</a:t>
            </a:r>
            <a:r>
              <a:rPr lang="en-US" dirty="0">
                <a:latin typeface="Bodoni MT"/>
                <a:ea typeface="Calibri"/>
                <a:cs typeface="Calibri"/>
              </a:rPr>
              <a:t>, a </a:t>
            </a:r>
            <a:r>
              <a:rPr lang="en-US" err="1">
                <a:latin typeface="Bodoni MT"/>
                <a:ea typeface="Calibri"/>
                <a:cs typeface="Calibri"/>
              </a:rPr>
              <a:t>dizájnt</a:t>
            </a:r>
            <a:r>
              <a:rPr lang="en-US" dirty="0">
                <a:latin typeface="Bodoni MT"/>
                <a:ea typeface="Calibri"/>
                <a:cs typeface="Calibri"/>
              </a:rPr>
              <a:t> CSS-ben, </a:t>
            </a:r>
            <a:r>
              <a:rPr lang="en-US" err="1">
                <a:latin typeface="Bodoni MT"/>
                <a:ea typeface="Calibri"/>
                <a:cs typeface="Calibri"/>
              </a:rPr>
              <a:t>az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előugró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ablakokat</a:t>
            </a:r>
            <a:r>
              <a:rPr lang="en-US" dirty="0">
                <a:latin typeface="Bodoni MT"/>
                <a:ea typeface="Calibri"/>
                <a:cs typeface="Calibri"/>
              </a:rPr>
              <a:t> JS-ben(</a:t>
            </a:r>
            <a:r>
              <a:rPr lang="en-US" err="1">
                <a:latin typeface="Bodoni MT"/>
                <a:ea typeface="Calibri"/>
                <a:cs typeface="Calibri"/>
              </a:rPr>
              <a:t>előfordul</a:t>
            </a:r>
            <a:r>
              <a:rPr lang="en-US" dirty="0">
                <a:latin typeface="Bodoni MT"/>
                <a:ea typeface="Calibri"/>
                <a:cs typeface="Calibri"/>
              </a:rPr>
              <a:t>, </a:t>
            </a:r>
            <a:r>
              <a:rPr lang="en-US" err="1">
                <a:latin typeface="Bodoni MT"/>
                <a:ea typeface="Calibri"/>
                <a:cs typeface="Calibri"/>
              </a:rPr>
              <a:t>hogy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nem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működik</a:t>
            </a:r>
            <a:r>
              <a:rPr lang="en-US" dirty="0">
                <a:latin typeface="Bodoni MT"/>
                <a:ea typeface="Calibri"/>
                <a:cs typeface="Calibri"/>
              </a:rPr>
              <a:t>)</a:t>
            </a:r>
          </a:p>
          <a:p>
            <a:r>
              <a:rPr lang="en-US" dirty="0">
                <a:latin typeface="Bodoni MT"/>
                <a:ea typeface="Calibri"/>
                <a:cs typeface="Calibri"/>
              </a:rPr>
              <a:t>A </a:t>
            </a:r>
            <a:r>
              <a:rPr lang="en-US" dirty="0" err="1">
                <a:latin typeface="Bodoni MT"/>
                <a:ea typeface="Calibri"/>
                <a:cs typeface="Calibri"/>
              </a:rPr>
              <a:t>képek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dirty="0" err="1">
                <a:latin typeface="Bodoni MT"/>
                <a:ea typeface="Calibri"/>
                <a:cs typeface="Calibri"/>
              </a:rPr>
              <a:t>ibisPaintX</a:t>
            </a:r>
            <a:r>
              <a:rPr lang="en-US" dirty="0">
                <a:latin typeface="Bodoni MT"/>
                <a:ea typeface="Calibri"/>
                <a:cs typeface="Calibri"/>
              </a:rPr>
              <a:t>-ben </a:t>
            </a:r>
            <a:r>
              <a:rPr lang="en-US" dirty="0" err="1">
                <a:latin typeface="Bodoni MT"/>
                <a:ea typeface="Calibri"/>
                <a:cs typeface="Calibri"/>
              </a:rPr>
              <a:t>szerkesztettek</a:t>
            </a:r>
            <a:r>
              <a:rPr lang="en-US" dirty="0">
                <a:latin typeface="Bodoni MT"/>
                <a:ea typeface="Calibri"/>
                <a:cs typeface="Calibri"/>
              </a:rPr>
              <a:t>, a </a:t>
            </a:r>
            <a:r>
              <a:rPr lang="en-US" dirty="0" err="1">
                <a:latin typeface="Bodoni MT"/>
                <a:ea typeface="Calibri"/>
                <a:cs typeface="Calibri"/>
              </a:rPr>
              <a:t>többi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dirty="0" err="1">
                <a:latin typeface="Bodoni MT"/>
                <a:ea typeface="Calibri"/>
                <a:cs typeface="Calibri"/>
              </a:rPr>
              <a:t>Picsart</a:t>
            </a:r>
            <a:r>
              <a:rPr lang="en-US" dirty="0">
                <a:latin typeface="Bodoni MT"/>
                <a:ea typeface="Calibri"/>
                <a:cs typeface="Calibri"/>
              </a:rPr>
              <a:t>, Canva, Pinterest</a:t>
            </a:r>
          </a:p>
          <a:p>
            <a:r>
              <a:rPr lang="en-US" dirty="0" err="1">
                <a:latin typeface="Bodoni MT"/>
                <a:ea typeface="Calibri"/>
                <a:cs typeface="Calibri"/>
              </a:rPr>
              <a:t>Segédeszköz</a:t>
            </a:r>
            <a:r>
              <a:rPr lang="en-US" dirty="0">
                <a:latin typeface="Bodoni MT"/>
                <a:ea typeface="Calibri"/>
                <a:cs typeface="Calibri"/>
              </a:rPr>
              <a:t>: YT, ChatGPT(</a:t>
            </a:r>
            <a:r>
              <a:rPr lang="en-US" dirty="0" err="1">
                <a:latin typeface="Bodoni MT"/>
                <a:ea typeface="Calibri"/>
                <a:cs typeface="Calibri"/>
              </a:rPr>
              <a:t>főleg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dirty="0" err="1">
                <a:latin typeface="Bodoni MT"/>
                <a:ea typeface="Calibri"/>
                <a:cs typeface="Calibri"/>
              </a:rPr>
              <a:t>js-nél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dirty="0" err="1">
                <a:latin typeface="Bodoni MT"/>
                <a:ea typeface="Calibri"/>
                <a:cs typeface="Calibri"/>
              </a:rPr>
              <a:t>inkább</a:t>
            </a:r>
            <a:r>
              <a:rPr lang="en-US" dirty="0">
                <a:latin typeface="Bodoni MT"/>
                <a:ea typeface="Calibri"/>
                <a:cs typeface="Calibri"/>
              </a:rPr>
              <a:t>)</a:t>
            </a:r>
          </a:p>
          <a:p>
            <a:r>
              <a:rPr lang="en-US" dirty="0">
                <a:latin typeface="Bodoni MT"/>
                <a:ea typeface="Calibri"/>
                <a:cs typeface="Calibri"/>
              </a:rPr>
              <a:t>Az </a:t>
            </a:r>
            <a:r>
              <a:rPr lang="en-US" err="1">
                <a:latin typeface="Bodoni MT"/>
                <a:ea typeface="Calibri"/>
                <a:cs typeface="Calibri"/>
              </a:rPr>
              <a:t>idő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miatt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saját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err="1">
                <a:latin typeface="Bodoni MT"/>
                <a:ea typeface="Calibri"/>
                <a:cs typeface="Calibri"/>
              </a:rPr>
              <a:t>gépen</a:t>
            </a:r>
            <a:endParaRPr lang="en-US">
              <a:latin typeface="Bodoni MT"/>
              <a:ea typeface="Calibri"/>
              <a:cs typeface="Calibri"/>
            </a:endParaRPr>
          </a:p>
          <a:p>
            <a:r>
              <a:rPr lang="en-US" dirty="0" err="1">
                <a:latin typeface="Bodoni MT"/>
                <a:ea typeface="Calibri"/>
                <a:cs typeface="Calibri"/>
              </a:rPr>
              <a:t>Githubon</a:t>
            </a:r>
            <a:r>
              <a:rPr lang="en-US" dirty="0">
                <a:latin typeface="Bodoni MT"/>
                <a:ea typeface="Calibri"/>
                <a:cs typeface="Calibri"/>
              </a:rPr>
              <a:t> van </a:t>
            </a:r>
            <a:r>
              <a:rPr lang="en-US" dirty="0" err="1">
                <a:latin typeface="Bodoni MT"/>
                <a:ea typeface="Calibri"/>
                <a:cs typeface="Calibri"/>
              </a:rPr>
              <a:t>minden</a:t>
            </a:r>
            <a:r>
              <a:rPr lang="en-US" dirty="0">
                <a:latin typeface="Bodoni MT"/>
                <a:ea typeface="Calibri"/>
                <a:cs typeface="Calibri"/>
              </a:rPr>
              <a:t> </a:t>
            </a:r>
            <a:r>
              <a:rPr lang="en-US" dirty="0" err="1">
                <a:latin typeface="Bodoni MT"/>
                <a:ea typeface="Calibri"/>
                <a:cs typeface="Calibri"/>
              </a:rPr>
              <a:t>tuti</a:t>
            </a:r>
            <a:endParaRPr lang="en-US">
              <a:latin typeface="Bodoni MT"/>
              <a:ea typeface="Calibri"/>
              <a:cs typeface="Calibri"/>
            </a:endParaRPr>
          </a:p>
        </p:txBody>
      </p:sp>
      <p:sp>
        <p:nvSpPr>
          <p:cNvPr id="5" name="Triangle 3">
            <a:extLst>
              <a:ext uri="{FF2B5EF4-FFF2-40B4-BE49-F238E27FC236}">
                <a16:creationId xmlns:a16="http://schemas.microsoft.com/office/drawing/2014/main" id="{BBB6ED10-CC03-8896-AEC1-6F36BB7A538A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FA9CA-AD5E-DC3C-C6B6-A712EAFB43E6}"/>
              </a:ext>
            </a:extLst>
          </p:cNvPr>
          <p:cNvSpPr/>
          <p:nvPr/>
        </p:nvSpPr>
        <p:spPr>
          <a:xfrm>
            <a:off x="11757009" y="-5069"/>
            <a:ext cx="579896" cy="70021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C51947-7FCD-AA6E-77D3-D96AB7D4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52" y="365125"/>
            <a:ext cx="9631448" cy="1343012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Engravers MT"/>
                <a:ea typeface="Calibri Light"/>
                <a:cs typeface="Calibri Light"/>
              </a:rPr>
              <a:t>Felmerülő problémák</a:t>
            </a:r>
            <a:endParaRPr lang="hu-HU" sz="4000" dirty="0">
              <a:latin typeface="Engravers M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0040A-108E-4A0F-6AE8-66913014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doni MT"/>
                <a:ea typeface="Calibri"/>
                <a:cs typeface="Calibri"/>
              </a:rPr>
              <a:t>Fejlesztés során méretezési hibák(nem tudtam orvosolni)</a:t>
            </a:r>
          </a:p>
          <a:p>
            <a:r>
              <a:rPr lang="hu-HU" dirty="0">
                <a:latin typeface="Bodoni MT"/>
                <a:ea typeface="Calibri"/>
                <a:cs typeface="Calibri"/>
              </a:rPr>
              <a:t>Bejelentkezés oldal nem működik(csak regisztráció)</a:t>
            </a:r>
          </a:p>
          <a:p>
            <a:r>
              <a:rPr lang="hu-HU" dirty="0">
                <a:latin typeface="Bodoni MT"/>
                <a:ea typeface="Calibri"/>
                <a:cs typeface="Calibri"/>
              </a:rPr>
              <a:t>Gépről-gépre </a:t>
            </a:r>
            <a:r>
              <a:rPr lang="hu-HU" dirty="0" err="1">
                <a:latin typeface="Bodoni MT"/>
                <a:ea typeface="Calibri"/>
                <a:cs typeface="Calibri"/>
              </a:rPr>
              <a:t>variálódik</a:t>
            </a:r>
            <a:r>
              <a:rPr lang="hu-HU" dirty="0">
                <a:latin typeface="Bodoni MT"/>
                <a:ea typeface="Calibri"/>
                <a:cs typeface="Calibri"/>
              </a:rPr>
              <a:t> mi stimmel, mi nem</a:t>
            </a:r>
          </a:p>
        </p:txBody>
      </p:sp>
      <p:sp>
        <p:nvSpPr>
          <p:cNvPr id="5" name="Triangle 3">
            <a:extLst>
              <a:ext uri="{FF2B5EF4-FFF2-40B4-BE49-F238E27FC236}">
                <a16:creationId xmlns:a16="http://schemas.microsoft.com/office/drawing/2014/main" id="{682C5650-BE1B-1323-871F-0C21576423D7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C5376-88D8-4744-FD2A-130B68739246}"/>
              </a:ext>
            </a:extLst>
          </p:cNvPr>
          <p:cNvSpPr/>
          <p:nvPr/>
        </p:nvSpPr>
        <p:spPr>
          <a:xfrm>
            <a:off x="11757009" y="-5069"/>
            <a:ext cx="579896" cy="70021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6805B2-4AEF-BE90-445A-9CF2743C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hu-HU" sz="3700">
                <a:latin typeface="Engravers MT"/>
                <a:ea typeface="Calibri Light"/>
                <a:cs typeface="Calibri Light"/>
              </a:rPr>
              <a:t>Jövőbeli kilátások</a:t>
            </a:r>
            <a:endParaRPr lang="hu-HU" sz="3700">
              <a:latin typeface="Engravers M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F17A40-0689-E4CF-A905-87A303D4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latin typeface="Bodoni MT"/>
                <a:ea typeface="Calibri"/>
                <a:cs typeface="Calibri"/>
              </a:rPr>
              <a:t>A projektem marad következő félévben is</a:t>
            </a:r>
          </a:p>
          <a:p>
            <a:r>
              <a:rPr lang="hu-HU" sz="2000">
                <a:latin typeface="Bodoni MT"/>
                <a:ea typeface="Calibri"/>
                <a:cs typeface="Calibri"/>
              </a:rPr>
              <a:t> Ezt sajnos nem tudnám kivitelezni a jövőben, jelenlegi álláspontom szerint. </a:t>
            </a:r>
          </a:p>
          <a:p>
            <a:r>
              <a:rPr lang="hu-HU" sz="2000">
                <a:latin typeface="Bodoni MT"/>
                <a:ea typeface="Calibri"/>
                <a:cs typeface="Calibri"/>
              </a:rPr>
              <a:t>A cégem tevékenységi körének bővítése</a:t>
            </a:r>
          </a:p>
          <a:p>
            <a:r>
              <a:rPr lang="hu-HU" sz="2000">
                <a:latin typeface="Bodoni MT"/>
                <a:ea typeface="Calibri"/>
                <a:cs typeface="Calibri"/>
              </a:rPr>
              <a:t>Újabb termékek készítése</a:t>
            </a:r>
          </a:p>
          <a:p>
            <a:r>
              <a:rPr lang="hu-HU" sz="2000">
                <a:latin typeface="Bodoni MT"/>
                <a:ea typeface="Calibri"/>
                <a:cs typeface="Calibri"/>
              </a:rPr>
              <a:t>Több szponzor és társcégek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levél, kézírás, Betűtípus látható&#10;&#10;Automatikusan generált leírás">
            <a:extLst>
              <a:ext uri="{FF2B5EF4-FFF2-40B4-BE49-F238E27FC236}">
                <a16:creationId xmlns:a16="http://schemas.microsoft.com/office/drawing/2014/main" id="{D1AC2E64-91AF-C579-1F7A-83EA39C0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1902"/>
            <a:ext cx="5334197" cy="5334197"/>
          </a:xfrm>
          <a:prstGeom prst="rect">
            <a:avLst/>
          </a:prstGeom>
        </p:spPr>
      </p:pic>
      <p:sp>
        <p:nvSpPr>
          <p:cNvPr id="8" name="Triangle 3">
            <a:extLst>
              <a:ext uri="{FF2B5EF4-FFF2-40B4-BE49-F238E27FC236}">
                <a16:creationId xmlns:a16="http://schemas.microsoft.com/office/drawing/2014/main" id="{3BC9B23B-A2DB-31D5-737F-B2DF18BCBE9D}"/>
              </a:ext>
            </a:extLst>
          </p:cNvPr>
          <p:cNvSpPr/>
          <p:nvPr/>
        </p:nvSpPr>
        <p:spPr>
          <a:xfrm>
            <a:off x="-434991" y="-132069"/>
            <a:ext cx="869982" cy="71221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6339E7F-F1A6-C907-79C1-F4E7136E089F}"/>
              </a:ext>
            </a:extLst>
          </p:cNvPr>
          <p:cNvSpPr/>
          <p:nvPr/>
        </p:nvSpPr>
        <p:spPr>
          <a:xfrm>
            <a:off x="11757009" y="-5069"/>
            <a:ext cx="579896" cy="70021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322</Words>
  <Application>Microsoft Office PowerPoint</Application>
  <PresentationFormat>Szélesvásznú</PresentationFormat>
  <Paragraphs>47</Paragraphs>
  <Slides>9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 Theme</vt:lpstr>
      <vt:lpstr>Üzleti Terv</vt:lpstr>
      <vt:lpstr>Általános</vt:lpstr>
      <vt:lpstr>Termékek pt.1</vt:lpstr>
      <vt:lpstr>Termékek pt.2</vt:lpstr>
      <vt:lpstr>Miért innovatív?</vt:lpstr>
      <vt:lpstr>Elérhetoség stb...adatok</vt:lpstr>
      <vt:lpstr>A projekt aspektusai</vt:lpstr>
      <vt:lpstr>Felmerülő problémák</vt:lpstr>
      <vt:lpstr>Jövőbeli kilátások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Üzleti Terv</dc:title>
  <dc:creator>A--127-01 Hallgató</dc:creator>
  <cp:lastModifiedBy>Lázár Kata Jázmin</cp:lastModifiedBy>
  <cp:revision>187</cp:revision>
  <dcterms:created xsi:type="dcterms:W3CDTF">2024-09-30T10:22:54Z</dcterms:created>
  <dcterms:modified xsi:type="dcterms:W3CDTF">2024-12-12T17:34:55Z</dcterms:modified>
</cp:coreProperties>
</file>