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2" r:id="rId8"/>
    <p:sldId id="268" r:id="rId9"/>
    <p:sldId id="264" r:id="rId10"/>
    <p:sldId id="266" r:id="rId11"/>
    <p:sldId id="261" r:id="rId12"/>
    <p:sldId id="269"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C4D8CC-E722-4D0D-8894-BBBB4A32B50F}">
          <p14:sldIdLst>
            <p14:sldId id="256"/>
            <p14:sldId id="265"/>
            <p14:sldId id="257"/>
            <p14:sldId id="258"/>
            <p14:sldId id="259"/>
            <p14:sldId id="260"/>
            <p14:sldId id="262"/>
            <p14:sldId id="268"/>
            <p14:sldId id="264"/>
            <p14:sldId id="266"/>
            <p14:sldId id="261"/>
            <p14:sldId id="269"/>
            <p14:sldId id="267"/>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38533-DA68-4876-9EC5-0E1F3A0BD028}" v="2" dt="2023-11-30T16:58:0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DCE00-524F-43D1-AB79-91A48AD0CB4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945C9FA-7EBA-4543-9F26-58EA7F513D35}">
      <dgm:prSet/>
      <dgm:spPr/>
      <dgm:t>
        <a:bodyPr/>
        <a:lstStyle/>
        <a:p>
          <a:r>
            <a:rPr lang="en-US"/>
            <a:t>pyttsx3==2.71</a:t>
          </a:r>
        </a:p>
      </dgm:t>
    </dgm:pt>
    <dgm:pt modelId="{1B2DDDD2-D381-44DB-9069-9B4B4F89D8B1}" type="parTrans" cxnId="{CEE2976F-5F7A-4E5F-A727-DF4B9DB4E687}">
      <dgm:prSet/>
      <dgm:spPr/>
      <dgm:t>
        <a:bodyPr/>
        <a:lstStyle/>
        <a:p>
          <a:endParaRPr lang="en-US"/>
        </a:p>
      </dgm:t>
    </dgm:pt>
    <dgm:pt modelId="{CD55D1C9-C1ED-47B4-982B-FEBFCB6BA175}" type="sibTrans" cxnId="{CEE2976F-5F7A-4E5F-A727-DF4B9DB4E687}">
      <dgm:prSet/>
      <dgm:spPr/>
      <dgm:t>
        <a:bodyPr/>
        <a:lstStyle/>
        <a:p>
          <a:endParaRPr lang="en-US"/>
        </a:p>
      </dgm:t>
    </dgm:pt>
    <dgm:pt modelId="{5329C86C-909B-43C3-8542-A8B346AED747}">
      <dgm:prSet/>
      <dgm:spPr/>
      <dgm:t>
        <a:bodyPr/>
        <a:lstStyle/>
        <a:p>
          <a:r>
            <a:rPr lang="en-US"/>
            <a:t>Speech Recognition==3.8.1</a:t>
          </a:r>
        </a:p>
      </dgm:t>
    </dgm:pt>
    <dgm:pt modelId="{88D751B6-829D-48BD-9C4F-E32A12D7E1AF}" type="parTrans" cxnId="{651288E5-CA63-4A0C-BC2C-87E39B1666F9}">
      <dgm:prSet/>
      <dgm:spPr/>
      <dgm:t>
        <a:bodyPr/>
        <a:lstStyle/>
        <a:p>
          <a:endParaRPr lang="en-US"/>
        </a:p>
      </dgm:t>
    </dgm:pt>
    <dgm:pt modelId="{419A595C-542C-4932-87DF-E3DCE300FF53}" type="sibTrans" cxnId="{651288E5-CA63-4A0C-BC2C-87E39B1666F9}">
      <dgm:prSet/>
      <dgm:spPr/>
      <dgm:t>
        <a:bodyPr/>
        <a:lstStyle/>
        <a:p>
          <a:endParaRPr lang="en-US"/>
        </a:p>
      </dgm:t>
    </dgm:pt>
    <dgm:pt modelId="{F5B8CA44-AF59-4900-AE95-E466DCDC9793}">
      <dgm:prSet/>
      <dgm:spPr/>
      <dgm:t>
        <a:bodyPr/>
        <a:lstStyle/>
        <a:p>
          <a:r>
            <a:rPr lang="en-US"/>
            <a:t>pynput==1.7.3</a:t>
          </a:r>
        </a:p>
      </dgm:t>
    </dgm:pt>
    <dgm:pt modelId="{8A30C862-44C2-48AE-94F9-6C1BB50879D7}" type="parTrans" cxnId="{1504F129-A579-4D62-A777-CC8B00620139}">
      <dgm:prSet/>
      <dgm:spPr/>
      <dgm:t>
        <a:bodyPr/>
        <a:lstStyle/>
        <a:p>
          <a:endParaRPr lang="en-US"/>
        </a:p>
      </dgm:t>
    </dgm:pt>
    <dgm:pt modelId="{1AC717A0-B7D9-4F43-BAC7-DDB8F5219AB4}" type="sibTrans" cxnId="{1504F129-A579-4D62-A777-CC8B00620139}">
      <dgm:prSet/>
      <dgm:spPr/>
      <dgm:t>
        <a:bodyPr/>
        <a:lstStyle/>
        <a:p>
          <a:endParaRPr lang="en-US"/>
        </a:p>
      </dgm:t>
    </dgm:pt>
    <dgm:pt modelId="{6079C49D-7979-4F10-B855-246876C8F428}">
      <dgm:prSet/>
      <dgm:spPr/>
      <dgm:t>
        <a:bodyPr/>
        <a:lstStyle/>
        <a:p>
          <a:r>
            <a:rPr lang="en-US"/>
            <a:t>pyautogui==0.9.53</a:t>
          </a:r>
        </a:p>
      </dgm:t>
    </dgm:pt>
    <dgm:pt modelId="{7898A479-F742-436B-83A9-C62FAEF19DC0}" type="parTrans" cxnId="{E1FE56B6-FCCF-4B1A-82FF-C9CA9561367B}">
      <dgm:prSet/>
      <dgm:spPr/>
      <dgm:t>
        <a:bodyPr/>
        <a:lstStyle/>
        <a:p>
          <a:endParaRPr lang="en-US"/>
        </a:p>
      </dgm:t>
    </dgm:pt>
    <dgm:pt modelId="{366B9FC7-7106-4768-A3C0-73C6437C8B23}" type="sibTrans" cxnId="{E1FE56B6-FCCF-4B1A-82FF-C9CA9561367B}">
      <dgm:prSet/>
      <dgm:spPr/>
      <dgm:t>
        <a:bodyPr/>
        <a:lstStyle/>
        <a:p>
          <a:endParaRPr lang="en-US"/>
        </a:p>
      </dgm:t>
    </dgm:pt>
    <dgm:pt modelId="{168D2689-AE3B-42FC-B4A3-3BC903FEE8D0}">
      <dgm:prSet/>
      <dgm:spPr/>
      <dgm:t>
        <a:bodyPr/>
        <a:lstStyle/>
        <a:p>
          <a:r>
            <a:rPr lang="en-US"/>
            <a:t>opencv-python==4.5.3.56</a:t>
          </a:r>
        </a:p>
      </dgm:t>
    </dgm:pt>
    <dgm:pt modelId="{92E6E2DB-944C-4983-9929-E82F87B82144}" type="parTrans" cxnId="{F2BDEE29-9CD3-4B00-B748-E7966D01E8E6}">
      <dgm:prSet/>
      <dgm:spPr/>
      <dgm:t>
        <a:bodyPr/>
        <a:lstStyle/>
        <a:p>
          <a:endParaRPr lang="en-US"/>
        </a:p>
      </dgm:t>
    </dgm:pt>
    <dgm:pt modelId="{9E69724F-D605-460E-852F-89A6D1EBD6A2}" type="sibTrans" cxnId="{F2BDEE29-9CD3-4B00-B748-E7966D01E8E6}">
      <dgm:prSet/>
      <dgm:spPr/>
      <dgm:t>
        <a:bodyPr/>
        <a:lstStyle/>
        <a:p>
          <a:endParaRPr lang="en-US"/>
        </a:p>
      </dgm:t>
    </dgm:pt>
    <dgm:pt modelId="{8FA073D3-37EF-4D78-A5AC-943BBD08FC69}">
      <dgm:prSet/>
      <dgm:spPr/>
      <dgm:t>
        <a:bodyPr/>
        <a:lstStyle/>
        <a:p>
          <a:r>
            <a:rPr lang="en-US"/>
            <a:t>mediapipe==0.8.6.2</a:t>
          </a:r>
        </a:p>
      </dgm:t>
    </dgm:pt>
    <dgm:pt modelId="{CCB4CB62-3130-4C13-8401-D777C02A5994}" type="parTrans" cxnId="{2D6CAC7D-5D21-497A-BE34-BCEA635FB4C9}">
      <dgm:prSet/>
      <dgm:spPr/>
      <dgm:t>
        <a:bodyPr/>
        <a:lstStyle/>
        <a:p>
          <a:endParaRPr lang="en-US"/>
        </a:p>
      </dgm:t>
    </dgm:pt>
    <dgm:pt modelId="{6D72E0C4-1B04-4B67-B0BE-B90AC7E627CD}" type="sibTrans" cxnId="{2D6CAC7D-5D21-497A-BE34-BCEA635FB4C9}">
      <dgm:prSet/>
      <dgm:spPr/>
      <dgm:t>
        <a:bodyPr/>
        <a:lstStyle/>
        <a:p>
          <a:endParaRPr lang="en-US"/>
        </a:p>
      </dgm:t>
    </dgm:pt>
    <dgm:pt modelId="{0547F8F2-E818-4927-BE03-51467CD7F2F7}">
      <dgm:prSet/>
      <dgm:spPr/>
      <dgm:t>
        <a:bodyPr/>
        <a:lstStyle/>
        <a:p>
          <a:r>
            <a:rPr lang="en-US"/>
            <a:t>eel==0.14.0</a:t>
          </a:r>
        </a:p>
      </dgm:t>
    </dgm:pt>
    <dgm:pt modelId="{2074DCB9-D1C7-495B-95FE-9BDFF8C95EC3}" type="parTrans" cxnId="{D59A3A52-C005-4EFA-8BDA-F9715447D34C}">
      <dgm:prSet/>
      <dgm:spPr/>
      <dgm:t>
        <a:bodyPr/>
        <a:lstStyle/>
        <a:p>
          <a:endParaRPr lang="en-US"/>
        </a:p>
      </dgm:t>
    </dgm:pt>
    <dgm:pt modelId="{B1826E24-FC16-4316-B4AE-5A4E6E050482}" type="sibTrans" cxnId="{D59A3A52-C005-4EFA-8BDA-F9715447D34C}">
      <dgm:prSet/>
      <dgm:spPr/>
      <dgm:t>
        <a:bodyPr/>
        <a:lstStyle/>
        <a:p>
          <a:endParaRPr lang="en-US"/>
        </a:p>
      </dgm:t>
    </dgm:pt>
    <dgm:pt modelId="{91B76432-8708-43A4-BCC6-60741C9E21EB}" type="pres">
      <dgm:prSet presAssocID="{E0FDCE00-524F-43D1-AB79-91A48AD0CB48}" presName="diagram" presStyleCnt="0">
        <dgm:presLayoutVars>
          <dgm:dir/>
          <dgm:resizeHandles val="exact"/>
        </dgm:presLayoutVars>
      </dgm:prSet>
      <dgm:spPr/>
    </dgm:pt>
    <dgm:pt modelId="{2196C98F-F515-4F7E-B497-9C4456402872}" type="pres">
      <dgm:prSet presAssocID="{3945C9FA-7EBA-4543-9F26-58EA7F513D35}" presName="node" presStyleLbl="node1" presStyleIdx="0" presStyleCnt="7">
        <dgm:presLayoutVars>
          <dgm:bulletEnabled val="1"/>
        </dgm:presLayoutVars>
      </dgm:prSet>
      <dgm:spPr/>
    </dgm:pt>
    <dgm:pt modelId="{9701BC8F-9265-41AF-A372-5454ED6964A5}" type="pres">
      <dgm:prSet presAssocID="{CD55D1C9-C1ED-47B4-982B-FEBFCB6BA175}" presName="sibTrans" presStyleCnt="0"/>
      <dgm:spPr/>
    </dgm:pt>
    <dgm:pt modelId="{2DDC01C4-8F10-4AA0-8FD5-52D379D343EF}" type="pres">
      <dgm:prSet presAssocID="{5329C86C-909B-43C3-8542-A8B346AED747}" presName="node" presStyleLbl="node1" presStyleIdx="1" presStyleCnt="7">
        <dgm:presLayoutVars>
          <dgm:bulletEnabled val="1"/>
        </dgm:presLayoutVars>
      </dgm:prSet>
      <dgm:spPr/>
    </dgm:pt>
    <dgm:pt modelId="{2C3E0FED-07C8-468B-9F7A-0C5D594BFD43}" type="pres">
      <dgm:prSet presAssocID="{419A595C-542C-4932-87DF-E3DCE300FF53}" presName="sibTrans" presStyleCnt="0"/>
      <dgm:spPr/>
    </dgm:pt>
    <dgm:pt modelId="{3D51D11A-C345-4006-8E18-A3B09138A3FB}" type="pres">
      <dgm:prSet presAssocID="{F5B8CA44-AF59-4900-AE95-E466DCDC9793}" presName="node" presStyleLbl="node1" presStyleIdx="2" presStyleCnt="7">
        <dgm:presLayoutVars>
          <dgm:bulletEnabled val="1"/>
        </dgm:presLayoutVars>
      </dgm:prSet>
      <dgm:spPr/>
    </dgm:pt>
    <dgm:pt modelId="{CAA6F6E0-2A2C-495A-8971-455A870D6BEC}" type="pres">
      <dgm:prSet presAssocID="{1AC717A0-B7D9-4F43-BAC7-DDB8F5219AB4}" presName="sibTrans" presStyleCnt="0"/>
      <dgm:spPr/>
    </dgm:pt>
    <dgm:pt modelId="{D21C8FA0-D361-4F58-945B-962A41FB4F26}" type="pres">
      <dgm:prSet presAssocID="{6079C49D-7979-4F10-B855-246876C8F428}" presName="node" presStyleLbl="node1" presStyleIdx="3" presStyleCnt="7">
        <dgm:presLayoutVars>
          <dgm:bulletEnabled val="1"/>
        </dgm:presLayoutVars>
      </dgm:prSet>
      <dgm:spPr/>
    </dgm:pt>
    <dgm:pt modelId="{116FAFB5-A72F-465E-B880-588FFF21DCD3}" type="pres">
      <dgm:prSet presAssocID="{366B9FC7-7106-4768-A3C0-73C6437C8B23}" presName="sibTrans" presStyleCnt="0"/>
      <dgm:spPr/>
    </dgm:pt>
    <dgm:pt modelId="{75B104D4-0D14-4204-B867-FA8642A82502}" type="pres">
      <dgm:prSet presAssocID="{168D2689-AE3B-42FC-B4A3-3BC903FEE8D0}" presName="node" presStyleLbl="node1" presStyleIdx="4" presStyleCnt="7">
        <dgm:presLayoutVars>
          <dgm:bulletEnabled val="1"/>
        </dgm:presLayoutVars>
      </dgm:prSet>
      <dgm:spPr/>
    </dgm:pt>
    <dgm:pt modelId="{014ACCF1-6352-490A-920C-CFE3210CCD16}" type="pres">
      <dgm:prSet presAssocID="{9E69724F-D605-460E-852F-89A6D1EBD6A2}" presName="sibTrans" presStyleCnt="0"/>
      <dgm:spPr/>
    </dgm:pt>
    <dgm:pt modelId="{9195C497-11FE-483F-A8FE-CFA8E2EEA48D}" type="pres">
      <dgm:prSet presAssocID="{8FA073D3-37EF-4D78-A5AC-943BBD08FC69}" presName="node" presStyleLbl="node1" presStyleIdx="5" presStyleCnt="7">
        <dgm:presLayoutVars>
          <dgm:bulletEnabled val="1"/>
        </dgm:presLayoutVars>
      </dgm:prSet>
      <dgm:spPr/>
    </dgm:pt>
    <dgm:pt modelId="{277B751F-75E2-44DC-95F0-6B72E13EA7B6}" type="pres">
      <dgm:prSet presAssocID="{6D72E0C4-1B04-4B67-B0BE-B90AC7E627CD}" presName="sibTrans" presStyleCnt="0"/>
      <dgm:spPr/>
    </dgm:pt>
    <dgm:pt modelId="{661167D5-9894-4448-BCD7-D1D8EA1CCFB1}" type="pres">
      <dgm:prSet presAssocID="{0547F8F2-E818-4927-BE03-51467CD7F2F7}" presName="node" presStyleLbl="node1" presStyleIdx="6" presStyleCnt="7">
        <dgm:presLayoutVars>
          <dgm:bulletEnabled val="1"/>
        </dgm:presLayoutVars>
      </dgm:prSet>
      <dgm:spPr/>
    </dgm:pt>
  </dgm:ptLst>
  <dgm:cxnLst>
    <dgm:cxn modelId="{F2BDEE29-9CD3-4B00-B748-E7966D01E8E6}" srcId="{E0FDCE00-524F-43D1-AB79-91A48AD0CB48}" destId="{168D2689-AE3B-42FC-B4A3-3BC903FEE8D0}" srcOrd="4" destOrd="0" parTransId="{92E6E2DB-944C-4983-9929-E82F87B82144}" sibTransId="{9E69724F-D605-460E-852F-89A6D1EBD6A2}"/>
    <dgm:cxn modelId="{1504F129-A579-4D62-A777-CC8B00620139}" srcId="{E0FDCE00-524F-43D1-AB79-91A48AD0CB48}" destId="{F5B8CA44-AF59-4900-AE95-E466DCDC9793}" srcOrd="2" destOrd="0" parTransId="{8A30C862-44C2-48AE-94F9-6C1BB50879D7}" sibTransId="{1AC717A0-B7D9-4F43-BAC7-DDB8F5219AB4}"/>
    <dgm:cxn modelId="{31F35638-5088-4083-A954-842420E06480}" type="presOf" srcId="{5329C86C-909B-43C3-8542-A8B346AED747}" destId="{2DDC01C4-8F10-4AA0-8FD5-52D379D343EF}" srcOrd="0" destOrd="0" presId="urn:microsoft.com/office/officeart/2005/8/layout/default"/>
    <dgm:cxn modelId="{A88C3842-5397-45F2-AEC2-CC610B7ABF95}" type="presOf" srcId="{E0FDCE00-524F-43D1-AB79-91A48AD0CB48}" destId="{91B76432-8708-43A4-BCC6-60741C9E21EB}" srcOrd="0" destOrd="0" presId="urn:microsoft.com/office/officeart/2005/8/layout/default"/>
    <dgm:cxn modelId="{CEE2976F-5F7A-4E5F-A727-DF4B9DB4E687}" srcId="{E0FDCE00-524F-43D1-AB79-91A48AD0CB48}" destId="{3945C9FA-7EBA-4543-9F26-58EA7F513D35}" srcOrd="0" destOrd="0" parTransId="{1B2DDDD2-D381-44DB-9069-9B4B4F89D8B1}" sibTransId="{CD55D1C9-C1ED-47B4-982B-FEBFCB6BA175}"/>
    <dgm:cxn modelId="{3DCEA571-1FF3-484A-AE93-6174B30C2163}" type="presOf" srcId="{8FA073D3-37EF-4D78-A5AC-943BBD08FC69}" destId="{9195C497-11FE-483F-A8FE-CFA8E2EEA48D}" srcOrd="0" destOrd="0" presId="urn:microsoft.com/office/officeart/2005/8/layout/default"/>
    <dgm:cxn modelId="{D59A3A52-C005-4EFA-8BDA-F9715447D34C}" srcId="{E0FDCE00-524F-43D1-AB79-91A48AD0CB48}" destId="{0547F8F2-E818-4927-BE03-51467CD7F2F7}" srcOrd="6" destOrd="0" parTransId="{2074DCB9-D1C7-495B-95FE-9BDFF8C95EC3}" sibTransId="{B1826E24-FC16-4316-B4AE-5A4E6E050482}"/>
    <dgm:cxn modelId="{8E094575-6F14-43B6-910F-99DFD48A0F03}" type="presOf" srcId="{0547F8F2-E818-4927-BE03-51467CD7F2F7}" destId="{661167D5-9894-4448-BCD7-D1D8EA1CCFB1}" srcOrd="0" destOrd="0" presId="urn:microsoft.com/office/officeart/2005/8/layout/default"/>
    <dgm:cxn modelId="{2D6CAC7D-5D21-497A-BE34-BCEA635FB4C9}" srcId="{E0FDCE00-524F-43D1-AB79-91A48AD0CB48}" destId="{8FA073D3-37EF-4D78-A5AC-943BBD08FC69}" srcOrd="5" destOrd="0" parTransId="{CCB4CB62-3130-4C13-8401-D777C02A5994}" sibTransId="{6D72E0C4-1B04-4B67-B0BE-B90AC7E627CD}"/>
    <dgm:cxn modelId="{73AD1F96-374C-4BA2-B4BE-87CCE6F17002}" type="presOf" srcId="{F5B8CA44-AF59-4900-AE95-E466DCDC9793}" destId="{3D51D11A-C345-4006-8E18-A3B09138A3FB}" srcOrd="0" destOrd="0" presId="urn:microsoft.com/office/officeart/2005/8/layout/default"/>
    <dgm:cxn modelId="{3E25E6A7-6783-44A5-9FAC-F7DF07CBF3EC}" type="presOf" srcId="{168D2689-AE3B-42FC-B4A3-3BC903FEE8D0}" destId="{75B104D4-0D14-4204-B867-FA8642A82502}" srcOrd="0" destOrd="0" presId="urn:microsoft.com/office/officeart/2005/8/layout/default"/>
    <dgm:cxn modelId="{E1FE56B6-FCCF-4B1A-82FF-C9CA9561367B}" srcId="{E0FDCE00-524F-43D1-AB79-91A48AD0CB48}" destId="{6079C49D-7979-4F10-B855-246876C8F428}" srcOrd="3" destOrd="0" parTransId="{7898A479-F742-436B-83A9-C62FAEF19DC0}" sibTransId="{366B9FC7-7106-4768-A3C0-73C6437C8B23}"/>
    <dgm:cxn modelId="{DE63FDDB-1896-4506-A5E1-9C8A4BD6B58A}" type="presOf" srcId="{6079C49D-7979-4F10-B855-246876C8F428}" destId="{D21C8FA0-D361-4F58-945B-962A41FB4F26}" srcOrd="0" destOrd="0" presId="urn:microsoft.com/office/officeart/2005/8/layout/default"/>
    <dgm:cxn modelId="{651288E5-CA63-4A0C-BC2C-87E39B1666F9}" srcId="{E0FDCE00-524F-43D1-AB79-91A48AD0CB48}" destId="{5329C86C-909B-43C3-8542-A8B346AED747}" srcOrd="1" destOrd="0" parTransId="{88D751B6-829D-48BD-9C4F-E32A12D7E1AF}" sibTransId="{419A595C-542C-4932-87DF-E3DCE300FF53}"/>
    <dgm:cxn modelId="{C05EA5FC-D49B-4B4A-8AF3-07578A93BAEE}" type="presOf" srcId="{3945C9FA-7EBA-4543-9F26-58EA7F513D35}" destId="{2196C98F-F515-4F7E-B497-9C4456402872}" srcOrd="0" destOrd="0" presId="urn:microsoft.com/office/officeart/2005/8/layout/default"/>
    <dgm:cxn modelId="{85C33410-17B1-4BF1-977F-3B153EE213A0}" type="presParOf" srcId="{91B76432-8708-43A4-BCC6-60741C9E21EB}" destId="{2196C98F-F515-4F7E-B497-9C4456402872}" srcOrd="0" destOrd="0" presId="urn:microsoft.com/office/officeart/2005/8/layout/default"/>
    <dgm:cxn modelId="{FF4E8ADC-44D8-40E3-ACA4-D1AF9396B2CA}" type="presParOf" srcId="{91B76432-8708-43A4-BCC6-60741C9E21EB}" destId="{9701BC8F-9265-41AF-A372-5454ED6964A5}" srcOrd="1" destOrd="0" presId="urn:microsoft.com/office/officeart/2005/8/layout/default"/>
    <dgm:cxn modelId="{05C40F8B-29CF-4B29-B17E-C828502BF7BC}" type="presParOf" srcId="{91B76432-8708-43A4-BCC6-60741C9E21EB}" destId="{2DDC01C4-8F10-4AA0-8FD5-52D379D343EF}" srcOrd="2" destOrd="0" presId="urn:microsoft.com/office/officeart/2005/8/layout/default"/>
    <dgm:cxn modelId="{9BA91CA7-ECB0-4E02-A151-6DB1E09E863A}" type="presParOf" srcId="{91B76432-8708-43A4-BCC6-60741C9E21EB}" destId="{2C3E0FED-07C8-468B-9F7A-0C5D594BFD43}" srcOrd="3" destOrd="0" presId="urn:microsoft.com/office/officeart/2005/8/layout/default"/>
    <dgm:cxn modelId="{E2C3CE02-37C4-4D3A-9FA1-723F5C6CFD94}" type="presParOf" srcId="{91B76432-8708-43A4-BCC6-60741C9E21EB}" destId="{3D51D11A-C345-4006-8E18-A3B09138A3FB}" srcOrd="4" destOrd="0" presId="urn:microsoft.com/office/officeart/2005/8/layout/default"/>
    <dgm:cxn modelId="{DF9790E1-1FAC-41A7-BF32-9CB5B17E09CE}" type="presParOf" srcId="{91B76432-8708-43A4-BCC6-60741C9E21EB}" destId="{CAA6F6E0-2A2C-495A-8971-455A870D6BEC}" srcOrd="5" destOrd="0" presId="urn:microsoft.com/office/officeart/2005/8/layout/default"/>
    <dgm:cxn modelId="{4EC30323-F241-4EAF-B361-9A3CEE6EF96F}" type="presParOf" srcId="{91B76432-8708-43A4-BCC6-60741C9E21EB}" destId="{D21C8FA0-D361-4F58-945B-962A41FB4F26}" srcOrd="6" destOrd="0" presId="urn:microsoft.com/office/officeart/2005/8/layout/default"/>
    <dgm:cxn modelId="{BFACD9FB-AF83-4D15-8B5F-D9AC89ABF777}" type="presParOf" srcId="{91B76432-8708-43A4-BCC6-60741C9E21EB}" destId="{116FAFB5-A72F-465E-B880-588FFF21DCD3}" srcOrd="7" destOrd="0" presId="urn:microsoft.com/office/officeart/2005/8/layout/default"/>
    <dgm:cxn modelId="{0C35C5F8-AED6-47B9-82ED-52C93C4A896B}" type="presParOf" srcId="{91B76432-8708-43A4-BCC6-60741C9E21EB}" destId="{75B104D4-0D14-4204-B867-FA8642A82502}" srcOrd="8" destOrd="0" presId="urn:microsoft.com/office/officeart/2005/8/layout/default"/>
    <dgm:cxn modelId="{E8EB6BAD-ECA6-4019-A5E6-EC528CF7E116}" type="presParOf" srcId="{91B76432-8708-43A4-BCC6-60741C9E21EB}" destId="{014ACCF1-6352-490A-920C-CFE3210CCD16}" srcOrd="9" destOrd="0" presId="urn:microsoft.com/office/officeart/2005/8/layout/default"/>
    <dgm:cxn modelId="{5617D739-06A4-4263-83E8-2AABAA177F17}" type="presParOf" srcId="{91B76432-8708-43A4-BCC6-60741C9E21EB}" destId="{9195C497-11FE-483F-A8FE-CFA8E2EEA48D}" srcOrd="10" destOrd="0" presId="urn:microsoft.com/office/officeart/2005/8/layout/default"/>
    <dgm:cxn modelId="{5CD43246-43CA-4419-B669-7C8915DDF110}" type="presParOf" srcId="{91B76432-8708-43A4-BCC6-60741C9E21EB}" destId="{277B751F-75E2-44DC-95F0-6B72E13EA7B6}" srcOrd="11" destOrd="0" presId="urn:microsoft.com/office/officeart/2005/8/layout/default"/>
    <dgm:cxn modelId="{2846E6B2-0ADF-480C-8221-F5A9267AE0DE}" type="presParOf" srcId="{91B76432-8708-43A4-BCC6-60741C9E21EB}" destId="{661167D5-9894-4448-BCD7-D1D8EA1CCFB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6C98F-F515-4F7E-B497-9C4456402872}">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pyttsx3==2.71</a:t>
          </a:r>
        </a:p>
      </dsp:txBody>
      <dsp:txXfrm>
        <a:off x="3080" y="587032"/>
        <a:ext cx="2444055" cy="1466433"/>
      </dsp:txXfrm>
    </dsp:sp>
    <dsp:sp modelId="{2DDC01C4-8F10-4AA0-8FD5-52D379D343EF}">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Speech Recognition==3.8.1</a:t>
          </a:r>
        </a:p>
      </dsp:txBody>
      <dsp:txXfrm>
        <a:off x="2691541" y="587032"/>
        <a:ext cx="2444055" cy="1466433"/>
      </dsp:txXfrm>
    </dsp:sp>
    <dsp:sp modelId="{3D51D11A-C345-4006-8E18-A3B09138A3FB}">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pynput==1.7.3</a:t>
          </a:r>
        </a:p>
      </dsp:txBody>
      <dsp:txXfrm>
        <a:off x="5380002" y="587032"/>
        <a:ext cx="2444055" cy="1466433"/>
      </dsp:txXfrm>
    </dsp:sp>
    <dsp:sp modelId="{D21C8FA0-D361-4F58-945B-962A41FB4F26}">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pyautogui==0.9.53</a:t>
          </a:r>
        </a:p>
      </dsp:txBody>
      <dsp:txXfrm>
        <a:off x="8068463" y="587032"/>
        <a:ext cx="2444055" cy="1466433"/>
      </dsp:txXfrm>
    </dsp:sp>
    <dsp:sp modelId="{75B104D4-0D14-4204-B867-FA8642A82502}">
      <dsp:nvSpPr>
        <dsp:cNvPr id="0" name=""/>
        <dsp:cNvSpPr/>
      </dsp:nvSpPr>
      <dsp:spPr>
        <a:xfrm>
          <a:off x="134731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opencv-python==4.5.3.56</a:t>
          </a:r>
        </a:p>
      </dsp:txBody>
      <dsp:txXfrm>
        <a:off x="1347311" y="2297871"/>
        <a:ext cx="2444055" cy="1466433"/>
      </dsp:txXfrm>
    </dsp:sp>
    <dsp:sp modelId="{9195C497-11FE-483F-A8FE-CFA8E2EEA48D}">
      <dsp:nvSpPr>
        <dsp:cNvPr id="0" name=""/>
        <dsp:cNvSpPr/>
      </dsp:nvSpPr>
      <dsp:spPr>
        <a:xfrm>
          <a:off x="403577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mediapipe==0.8.6.2</a:t>
          </a:r>
        </a:p>
      </dsp:txBody>
      <dsp:txXfrm>
        <a:off x="4035772" y="2297871"/>
        <a:ext cx="2444055" cy="1466433"/>
      </dsp:txXfrm>
    </dsp:sp>
    <dsp:sp modelId="{661167D5-9894-4448-BCD7-D1D8EA1CCFB1}">
      <dsp:nvSpPr>
        <dsp:cNvPr id="0" name=""/>
        <dsp:cNvSpPr/>
      </dsp:nvSpPr>
      <dsp:spPr>
        <a:xfrm>
          <a:off x="672423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eel==0.14.0</a:t>
          </a: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geoactivegroup.com/2012/07/new-applications-for-gesture.htm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wnload.autodesk.com/global/docs/mudbox2014/en_us/files/Multi-Touch_input_gestures.ht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in a suit pointing his finger&#10;&#10;Description automatically generated">
            <a:extLst>
              <a:ext uri="{FF2B5EF4-FFF2-40B4-BE49-F238E27FC236}">
                <a16:creationId xmlns:a16="http://schemas.microsoft.com/office/drawing/2014/main" id="{EDC23520-7750-04B6-5AEB-DC25E964E391}"/>
              </a:ext>
            </a:extLst>
          </p:cNvPr>
          <p:cNvPicPr>
            <a:picLocks noChangeAspect="1"/>
          </p:cNvPicPr>
          <p:nvPr/>
        </p:nvPicPr>
        <p:blipFill rotWithShape="1">
          <a:blip r:embed="rId2"/>
          <a:srcRect t="36535" b="7215"/>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67692" cy="2533998"/>
          </a:xfrm>
          <a:effectLst>
            <a:outerShdw blurRad="50800" dist="38100" dir="2700000" algn="tl" rotWithShape="0">
              <a:prstClr val="black">
                <a:alpha val="40000"/>
              </a:prstClr>
            </a:outerShdw>
          </a:effectLst>
        </p:spPr>
        <p:txBody>
          <a:bodyPr>
            <a:normAutofit/>
          </a:bodyPr>
          <a:lstStyle/>
          <a:p>
            <a:r>
              <a:rPr lang="en-US" sz="5200">
                <a:solidFill>
                  <a:srgbClr val="FFFFFF"/>
                </a:solidFill>
                <a:ea typeface="+mj-lt"/>
                <a:cs typeface="+mj-lt"/>
              </a:rPr>
              <a:t>Gesture Enabled Commands for Laptops/PCs</a:t>
            </a:r>
            <a:endParaRPr lang="en-US" sz="5200">
              <a:solidFill>
                <a:srgbClr val="FFFFFF"/>
              </a:solidFill>
            </a:endParaRPr>
          </a:p>
        </p:txBody>
      </p:sp>
      <p:sp>
        <p:nvSpPr>
          <p:cNvPr id="3" name="Subtitle 2"/>
          <p:cNvSpPr>
            <a:spLocks noGrp="1"/>
          </p:cNvSpPr>
          <p:nvPr>
            <p:ph type="subTitle" idx="1"/>
          </p:nvPr>
        </p:nvSpPr>
        <p:spPr>
          <a:xfrm>
            <a:off x="1100051" y="3514483"/>
            <a:ext cx="10058400" cy="2230559"/>
          </a:xfrm>
          <a:effectLst>
            <a:outerShdw blurRad="50800" dist="38100" dir="2700000" algn="tl" rotWithShape="0">
              <a:prstClr val="black">
                <a:alpha val="40000"/>
              </a:prstClr>
            </a:outerShdw>
          </a:effectLst>
        </p:spPr>
        <p:txBody>
          <a:bodyPr vert="horz" lIns="91440" tIns="45720" rIns="91440" bIns="45720" rtlCol="0" anchor="t">
            <a:noAutofit/>
          </a:bodyPr>
          <a:lstStyle/>
          <a:p>
            <a:pPr algn="r"/>
            <a:r>
              <a:rPr lang="en-US" sz="1400" b="1">
                <a:solidFill>
                  <a:srgbClr val="FFFFFF"/>
                </a:solidFill>
                <a:latin typeface="Times New Roman"/>
                <a:ea typeface="Calibri"/>
                <a:cs typeface="Calibri"/>
              </a:rPr>
              <a:t>Presented By:</a:t>
            </a:r>
            <a:endParaRPr lang="en-US" sz="1400" b="1">
              <a:latin typeface="Times New Roman"/>
              <a:cs typeface="Calibri" panose="020F0502020204030204"/>
            </a:endParaRPr>
          </a:p>
          <a:p>
            <a:pPr algn="r"/>
            <a:r>
              <a:rPr lang="en-US" sz="1400">
                <a:solidFill>
                  <a:srgbClr val="FFFFFF"/>
                </a:solidFill>
                <a:latin typeface="Times New Roman"/>
                <a:ea typeface="Calibri"/>
                <a:cs typeface="Calibri"/>
              </a:rPr>
              <a:t>G. Bhargav(201801330007)</a:t>
            </a:r>
          </a:p>
          <a:p>
            <a:pPr algn="r"/>
            <a:r>
              <a:rPr lang="en-US" sz="1400">
                <a:solidFill>
                  <a:srgbClr val="FFFFFF"/>
                </a:solidFill>
                <a:latin typeface="Times New Roman"/>
                <a:ea typeface="Calibri"/>
                <a:cs typeface="Calibri"/>
              </a:rPr>
              <a:t>K. Sandeep(201801330025)</a:t>
            </a:r>
          </a:p>
          <a:p>
            <a:pPr algn="r"/>
            <a:r>
              <a:rPr lang="en-US" sz="1400">
                <a:solidFill>
                  <a:srgbClr val="FFFFFF"/>
                </a:solidFill>
                <a:latin typeface="Times New Roman"/>
                <a:ea typeface="Calibri"/>
                <a:cs typeface="Calibri"/>
              </a:rPr>
              <a:t>K. Nihanth(201801330008)</a:t>
            </a:r>
          </a:p>
          <a:p>
            <a:pPr algn="r"/>
            <a:r>
              <a:rPr lang="en-US" sz="1400">
                <a:solidFill>
                  <a:srgbClr val="FFFFFF"/>
                </a:solidFill>
                <a:latin typeface="Times New Roman"/>
                <a:ea typeface="Calibri"/>
                <a:cs typeface="Calibri"/>
              </a:rPr>
              <a:t>K. Vineeth(201801330019)</a:t>
            </a:r>
          </a:p>
          <a:p>
            <a:pPr algn="r"/>
            <a:r>
              <a:rPr lang="en-US" sz="1400">
                <a:solidFill>
                  <a:srgbClr val="FFFFFF"/>
                </a:solidFill>
                <a:latin typeface="Times New Roman"/>
                <a:ea typeface="Calibri"/>
                <a:cs typeface="Calibri"/>
              </a:rPr>
              <a:t>T. Hemanth(201801330024)</a:t>
            </a:r>
          </a:p>
          <a:p>
            <a:pPr algn="r"/>
            <a:r>
              <a:rPr lang="en-US" sz="1400">
                <a:solidFill>
                  <a:srgbClr val="FFFFFF"/>
                </a:solidFill>
                <a:latin typeface="Times New Roman"/>
                <a:ea typeface="Calibri"/>
                <a:cs typeface="Calibri"/>
              </a:rPr>
              <a:t>Sd. Rehan (20181260007)</a:t>
            </a:r>
          </a:p>
          <a:p>
            <a:pPr algn="r"/>
            <a:endParaRPr lang="en-US" sz="1400">
              <a:solidFill>
                <a:srgbClr val="FFFFFF"/>
              </a:solidFill>
              <a:latin typeface="Times New Roman"/>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43BB-E06B-7F07-2AA1-B3A3CD0502EF}"/>
              </a:ext>
            </a:extLst>
          </p:cNvPr>
          <p:cNvSpPr>
            <a:spLocks noGrp="1"/>
          </p:cNvSpPr>
          <p:nvPr>
            <p:ph type="title"/>
          </p:nvPr>
        </p:nvSpPr>
        <p:spPr>
          <a:xfrm>
            <a:off x="910119" y="572569"/>
            <a:ext cx="3380527" cy="1642956"/>
          </a:xfrm>
        </p:spPr>
        <p:txBody>
          <a:bodyPr anchor="b">
            <a:normAutofit/>
          </a:bodyPr>
          <a:lstStyle/>
          <a:p>
            <a:r>
              <a:rPr lang="en-US" sz="3600">
                <a:solidFill>
                  <a:schemeClr val="tx2"/>
                </a:solidFill>
                <a:ea typeface="Calibri Light"/>
                <a:cs typeface="Calibri Light"/>
              </a:rPr>
              <a:t>Use-case diagram</a:t>
            </a:r>
            <a:endParaRPr lang="en-US" sz="3600">
              <a:solidFill>
                <a:schemeClr val="tx2"/>
              </a:solidFill>
            </a:endParaRPr>
          </a:p>
        </p:txBody>
      </p:sp>
      <p:sp>
        <p:nvSpPr>
          <p:cNvPr id="8" name="Content Placeholder 7">
            <a:extLst>
              <a:ext uri="{FF2B5EF4-FFF2-40B4-BE49-F238E27FC236}">
                <a16:creationId xmlns:a16="http://schemas.microsoft.com/office/drawing/2014/main" id="{EC0F6496-12E0-5355-D59C-FBCFC12AE9DB}"/>
              </a:ext>
            </a:extLst>
          </p:cNvPr>
          <p:cNvSpPr>
            <a:spLocks noGrp="1"/>
          </p:cNvSpPr>
          <p:nvPr>
            <p:ph idx="1"/>
          </p:nvPr>
        </p:nvSpPr>
        <p:spPr>
          <a:xfrm>
            <a:off x="899811" y="2596242"/>
            <a:ext cx="3380527" cy="3652157"/>
          </a:xfrm>
        </p:spPr>
        <p:txBody>
          <a:bodyPr>
            <a:normAutofit/>
          </a:bodyPr>
          <a:lstStyle/>
          <a:p>
            <a:endParaRPr lang="en-US" sz="1600">
              <a:solidFill>
                <a:schemeClr val="tx2"/>
              </a:solidFill>
            </a:endParaRPr>
          </a:p>
        </p:txBody>
      </p:sp>
      <p:pic>
        <p:nvPicPr>
          <p:cNvPr id="4" name="Content Placeholder 3" descr="A diagram of a chatbot&#10;&#10;Description automatically generated">
            <a:extLst>
              <a:ext uri="{FF2B5EF4-FFF2-40B4-BE49-F238E27FC236}">
                <a16:creationId xmlns:a16="http://schemas.microsoft.com/office/drawing/2014/main" id="{D619899B-531A-3627-0156-2ABAC76D0873}"/>
              </a:ext>
            </a:extLst>
          </p:cNvPr>
          <p:cNvPicPr>
            <a:picLocks noChangeAspect="1"/>
          </p:cNvPicPr>
          <p:nvPr/>
        </p:nvPicPr>
        <p:blipFill>
          <a:blip r:embed="rId2"/>
          <a:stretch>
            <a:fillRect/>
          </a:stretch>
        </p:blipFill>
        <p:spPr>
          <a:xfrm>
            <a:off x="4994031" y="999539"/>
            <a:ext cx="6588369" cy="4858922"/>
          </a:xfrm>
          <a:prstGeom prst="rect">
            <a:avLst/>
          </a:prstGeom>
        </p:spPr>
      </p:pic>
    </p:spTree>
    <p:extLst>
      <p:ext uri="{BB962C8B-B14F-4D97-AF65-F5344CB8AC3E}">
        <p14:creationId xmlns:p14="http://schemas.microsoft.com/office/powerpoint/2010/main" val="220189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 name="Rectangle 5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5" name="Rectangle 5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7" name="Rectangle 5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80495-3C75-D0C7-5835-2F839431AB81}"/>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Hardware and Software Requirements</a:t>
            </a:r>
            <a:endParaRPr lang="en-US" sz="4000"/>
          </a:p>
        </p:txBody>
      </p:sp>
      <p:sp>
        <p:nvSpPr>
          <p:cNvPr id="529" name="Rectangle 5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8" name="Content Placeholder 517">
            <a:extLst>
              <a:ext uri="{FF2B5EF4-FFF2-40B4-BE49-F238E27FC236}">
                <a16:creationId xmlns:a16="http://schemas.microsoft.com/office/drawing/2014/main" id="{76C787DC-AE67-A658-7E84-8FE3B553EA08}"/>
              </a:ext>
            </a:extLst>
          </p:cNvPr>
          <p:cNvSpPr>
            <a:spLocks noGrp="1"/>
          </p:cNvSpPr>
          <p:nvPr>
            <p:ph idx="1"/>
          </p:nvPr>
        </p:nvSpPr>
        <p:spPr>
          <a:xfrm>
            <a:off x="1115568" y="2481943"/>
            <a:ext cx="10168128" cy="3695020"/>
          </a:xfrm>
        </p:spPr>
        <p:txBody>
          <a:bodyPr vert="horz" lIns="91440" tIns="45720" rIns="91440" bIns="45720" rtlCol="0" anchor="t">
            <a:normAutofit/>
          </a:bodyPr>
          <a:lstStyle/>
          <a:p>
            <a:pPr>
              <a:spcBef>
                <a:spcPts val="0"/>
              </a:spcBef>
            </a:pPr>
            <a:r>
              <a:rPr lang="en-US" sz="2000" b="1" dirty="0">
                <a:latin typeface="Times New Roman"/>
                <a:ea typeface="Calibri"/>
                <a:cs typeface="Calibri"/>
              </a:rPr>
              <a:t>Hardware</a:t>
            </a:r>
            <a:r>
              <a:rPr lang="en-US" sz="2000" dirty="0">
                <a:latin typeface="Times New Roman"/>
                <a:ea typeface="Calibri"/>
                <a:cs typeface="Calibri"/>
              </a:rPr>
              <a:t>:</a:t>
            </a:r>
          </a:p>
          <a:p>
            <a:pPr lvl="1">
              <a:spcBef>
                <a:spcPts val="0"/>
              </a:spcBef>
            </a:pPr>
            <a:r>
              <a:rPr lang="en-US" sz="2000" dirty="0">
                <a:latin typeface="Times New Roman"/>
                <a:ea typeface="Calibri"/>
                <a:cs typeface="Calibri"/>
              </a:rPr>
              <a:t>Camera   -    Built-in Camera or External USB</a:t>
            </a:r>
          </a:p>
          <a:p>
            <a:pPr lvl="1">
              <a:spcBef>
                <a:spcPts val="0"/>
              </a:spcBef>
            </a:pPr>
            <a:r>
              <a:rPr lang="en-US" sz="2000" dirty="0">
                <a:latin typeface="Times New Roman"/>
                <a:ea typeface="Calibri"/>
                <a:cs typeface="Calibri"/>
              </a:rPr>
              <a:t>Processor   - Multi Processor or Quad Processor</a:t>
            </a:r>
          </a:p>
          <a:p>
            <a:pPr lvl="1">
              <a:spcBef>
                <a:spcPts val="0"/>
              </a:spcBef>
            </a:pPr>
            <a:r>
              <a:rPr lang="en-US" sz="2000" dirty="0">
                <a:latin typeface="Times New Roman"/>
                <a:ea typeface="Calibri"/>
                <a:cs typeface="Calibri"/>
              </a:rPr>
              <a:t>RAM     -    Minimum of 8Gb </a:t>
            </a:r>
          </a:p>
          <a:p>
            <a:pPr lvl="1">
              <a:spcBef>
                <a:spcPts val="0"/>
              </a:spcBef>
            </a:pPr>
            <a:r>
              <a:rPr lang="en-US" sz="2000" dirty="0">
                <a:latin typeface="Times New Roman"/>
                <a:ea typeface="Calibri"/>
                <a:cs typeface="Calibri"/>
              </a:rPr>
              <a:t>Grpahics   -   Dedicated Graphics Required for Laptop</a:t>
            </a:r>
          </a:p>
          <a:p>
            <a:pPr lvl="1">
              <a:spcBef>
                <a:spcPts val="0"/>
              </a:spcBef>
            </a:pPr>
            <a:r>
              <a:rPr lang="en-US" sz="2000" dirty="0">
                <a:latin typeface="Times New Roman"/>
                <a:ea typeface="Calibri"/>
                <a:cs typeface="Calibri"/>
              </a:rPr>
              <a:t>Operating System  -   Windows MAC </a:t>
            </a:r>
            <a:r>
              <a:rPr lang="en-US" sz="2000" dirty="0" err="1">
                <a:latin typeface="Times New Roman"/>
                <a:ea typeface="Calibri"/>
                <a:cs typeface="Calibri"/>
              </a:rPr>
              <a:t>Os</a:t>
            </a:r>
            <a:r>
              <a:rPr lang="en-US" sz="2000" dirty="0">
                <a:latin typeface="Times New Roman"/>
                <a:ea typeface="Calibri"/>
                <a:cs typeface="Calibri"/>
              </a:rPr>
              <a:t>, Linux</a:t>
            </a:r>
          </a:p>
          <a:p>
            <a:pPr>
              <a:spcBef>
                <a:spcPts val="0"/>
              </a:spcBef>
            </a:pPr>
            <a:r>
              <a:rPr lang="en-US" sz="2000" b="1" dirty="0">
                <a:latin typeface="Times New Roman"/>
                <a:ea typeface="Calibri"/>
                <a:cs typeface="Calibri"/>
              </a:rPr>
              <a:t>Software: </a:t>
            </a:r>
          </a:p>
          <a:p>
            <a:pPr lvl="2">
              <a:spcBef>
                <a:spcPts val="0"/>
              </a:spcBef>
            </a:pPr>
            <a:r>
              <a:rPr lang="en-US">
                <a:latin typeface="Times New Roman"/>
                <a:ea typeface="Calibri"/>
                <a:cs typeface="Calibri"/>
              </a:rPr>
              <a:t>Modules :  OpenCV,  </a:t>
            </a:r>
            <a:r>
              <a:rPr lang="en-US" err="1">
                <a:latin typeface="Times New Roman"/>
                <a:ea typeface="Calibri"/>
                <a:cs typeface="Calibri"/>
              </a:rPr>
              <a:t>Pyautogui</a:t>
            </a:r>
            <a:r>
              <a:rPr lang="en-US">
                <a:latin typeface="Times New Roman"/>
                <a:ea typeface="Calibri"/>
                <a:cs typeface="Calibri"/>
              </a:rPr>
              <a:t> ,</a:t>
            </a:r>
            <a:r>
              <a:rPr lang="en-US" err="1">
                <a:latin typeface="Times New Roman"/>
                <a:ea typeface="Calibri"/>
                <a:cs typeface="Calibri"/>
              </a:rPr>
              <a:t>mediapipe</a:t>
            </a:r>
            <a:endParaRPr lang="en-US" dirty="0" err="1">
              <a:latin typeface="Times New Roman"/>
              <a:ea typeface="Calibri"/>
              <a:cs typeface="Calibri"/>
            </a:endParaRPr>
          </a:p>
          <a:p>
            <a:pPr lvl="2">
              <a:spcBef>
                <a:spcPts val="0"/>
              </a:spcBef>
            </a:pPr>
            <a:r>
              <a:rPr lang="en-US">
                <a:latin typeface="Times New Roman"/>
                <a:ea typeface="Calibri"/>
                <a:cs typeface="Calibri"/>
              </a:rPr>
              <a:t>Development Environment: </a:t>
            </a:r>
            <a:r>
              <a:rPr lang="en-US" err="1">
                <a:latin typeface="Times New Roman"/>
                <a:ea typeface="Calibri"/>
                <a:cs typeface="Calibri"/>
              </a:rPr>
              <a:t>Jupyter</a:t>
            </a:r>
            <a:r>
              <a:rPr lang="en-US">
                <a:latin typeface="Times New Roman"/>
                <a:ea typeface="Calibri"/>
                <a:cs typeface="Calibri"/>
              </a:rPr>
              <a:t> IDE and Visual studio</a:t>
            </a:r>
          </a:p>
          <a:p>
            <a:pPr>
              <a:spcBef>
                <a:spcPts val="0"/>
              </a:spcBef>
            </a:pPr>
            <a:r>
              <a:rPr lang="en-US" sz="2000" b="1" dirty="0">
                <a:latin typeface="Times New Roman"/>
                <a:ea typeface="Calibri"/>
                <a:cs typeface="Calibri"/>
              </a:rPr>
              <a:t>Other Requirements:</a:t>
            </a:r>
          </a:p>
          <a:p>
            <a:pPr lvl="1">
              <a:spcBef>
                <a:spcPts val="0"/>
              </a:spcBef>
            </a:pPr>
            <a:r>
              <a:rPr lang="en-US" sz="2000" dirty="0">
                <a:latin typeface="Times New Roman"/>
                <a:ea typeface="Calibri"/>
                <a:cs typeface="Calibri"/>
              </a:rPr>
              <a:t>Internet Connectivity.</a:t>
            </a:r>
          </a:p>
          <a:p>
            <a:pPr lvl="1">
              <a:spcBef>
                <a:spcPts val="0"/>
              </a:spcBef>
            </a:pPr>
            <a:r>
              <a:rPr lang="en-US" sz="2000" dirty="0">
                <a:latin typeface="Times New Roman"/>
                <a:ea typeface="Calibri"/>
                <a:cs typeface="Calibri"/>
              </a:rPr>
              <a:t>Power Supply Required.</a:t>
            </a:r>
          </a:p>
          <a:p>
            <a:pPr lvl="1">
              <a:spcBef>
                <a:spcPts val="0"/>
              </a:spcBef>
            </a:pPr>
            <a:r>
              <a:rPr lang="en-US" sz="2000" dirty="0">
                <a:latin typeface="Times New Roman"/>
                <a:ea typeface="Calibri"/>
                <a:cs typeface="Calibri"/>
              </a:rPr>
              <a:t>Environmental Conditions.</a:t>
            </a:r>
          </a:p>
          <a:p>
            <a:endParaRPr lang="en-US" sz="2000">
              <a:latin typeface="Times New Roman"/>
              <a:ea typeface="Calibri"/>
              <a:cs typeface="Calibri"/>
            </a:endParaRPr>
          </a:p>
        </p:txBody>
      </p:sp>
    </p:spTree>
    <p:extLst>
      <p:ext uri="{BB962C8B-B14F-4D97-AF65-F5344CB8AC3E}">
        <p14:creationId xmlns:p14="http://schemas.microsoft.com/office/powerpoint/2010/main" val="188855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E727-DF81-4646-578A-A9F050E4AF26}"/>
              </a:ext>
            </a:extLst>
          </p:cNvPr>
          <p:cNvSpPr>
            <a:spLocks noGrp="1"/>
          </p:cNvSpPr>
          <p:nvPr>
            <p:ph type="title"/>
          </p:nvPr>
        </p:nvSpPr>
        <p:spPr/>
        <p:txBody>
          <a:bodyPr/>
          <a:lstStyle/>
          <a:p>
            <a:r>
              <a:rPr lang="en-IN" dirty="0"/>
              <a:t>Commands &amp; Gestures implemented </a:t>
            </a:r>
          </a:p>
        </p:txBody>
      </p:sp>
      <p:sp>
        <p:nvSpPr>
          <p:cNvPr id="3" name="Content Placeholder 2">
            <a:extLst>
              <a:ext uri="{FF2B5EF4-FFF2-40B4-BE49-F238E27FC236}">
                <a16:creationId xmlns:a16="http://schemas.microsoft.com/office/drawing/2014/main" id="{A5B792CA-BAAA-866B-8766-0DDDD0B6B68E}"/>
              </a:ext>
            </a:extLst>
          </p:cNvPr>
          <p:cNvSpPr>
            <a:spLocks noGrp="1"/>
          </p:cNvSpPr>
          <p:nvPr>
            <p:ph idx="1"/>
          </p:nvPr>
        </p:nvSpPr>
        <p:spPr/>
        <p:txBody>
          <a:bodyPr numCol="2">
            <a:normAutofit/>
          </a:bodyPr>
          <a:lstStyle/>
          <a:p>
            <a:pPr algn="just"/>
            <a:r>
              <a:rPr lang="en-IN" sz="2000" b="1" dirty="0">
                <a:latin typeface="Times New Roman" panose="02020603050405020304" pitchFamily="18" charset="0"/>
                <a:cs typeface="Times New Roman" panose="02020603050405020304" pitchFamily="18" charset="0"/>
              </a:rPr>
              <a:t>Gestures</a:t>
            </a: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Move cursor</a:t>
            </a:r>
          </a:p>
          <a:p>
            <a:pPr marL="0" indent="0" algn="just">
              <a:buNone/>
            </a:pPr>
            <a:r>
              <a:rPr lang="en-IN" sz="2000" dirty="0">
                <a:latin typeface="Times New Roman" panose="02020603050405020304" pitchFamily="18" charset="0"/>
                <a:cs typeface="Times New Roman" panose="02020603050405020304" pitchFamily="18" charset="0"/>
              </a:rPr>
              <a:t>	Left Right and Double Click</a:t>
            </a:r>
          </a:p>
          <a:p>
            <a:pPr marL="0" indent="0" algn="just">
              <a:buNone/>
            </a:pPr>
            <a:r>
              <a:rPr lang="en-IN" sz="2000" dirty="0">
                <a:latin typeface="Times New Roman" panose="02020603050405020304" pitchFamily="18" charset="0"/>
                <a:cs typeface="Times New Roman" panose="02020603050405020304" pitchFamily="18" charset="0"/>
              </a:rPr>
              <a:t>	Scrolling</a:t>
            </a:r>
          </a:p>
          <a:p>
            <a:pPr marL="0" indent="0" algn="just">
              <a:buNone/>
            </a:pPr>
            <a:r>
              <a:rPr lang="en-IN" sz="2000" dirty="0">
                <a:latin typeface="Times New Roman" panose="02020603050405020304" pitchFamily="18" charset="0"/>
                <a:cs typeface="Times New Roman" panose="02020603050405020304" pitchFamily="18" charset="0"/>
              </a:rPr>
              <a:t>	Drag and drop</a:t>
            </a:r>
          </a:p>
          <a:p>
            <a:pPr marL="0" indent="0" algn="just">
              <a:buNone/>
            </a:pPr>
            <a:r>
              <a:rPr lang="en-IN" sz="2000" dirty="0">
                <a:latin typeface="Times New Roman" panose="02020603050405020304" pitchFamily="18" charset="0"/>
                <a:cs typeface="Times New Roman" panose="02020603050405020304" pitchFamily="18" charset="0"/>
              </a:rPr>
              <a:t>	Multiple item selection</a:t>
            </a:r>
          </a:p>
          <a:p>
            <a:pPr marL="0" indent="0" algn="just">
              <a:buNone/>
            </a:pPr>
            <a:r>
              <a:rPr lang="en-IN" sz="2000" dirty="0">
                <a:latin typeface="Times New Roman" panose="02020603050405020304" pitchFamily="18" charset="0"/>
                <a:cs typeface="Times New Roman" panose="02020603050405020304" pitchFamily="18" charset="0"/>
              </a:rPr>
              <a:t>	Volume Control</a:t>
            </a:r>
          </a:p>
          <a:p>
            <a:pPr marL="0" indent="0" algn="just">
              <a:buNone/>
            </a:pPr>
            <a:r>
              <a:rPr lang="en-IN" sz="2000" dirty="0">
                <a:latin typeface="Times New Roman" panose="02020603050405020304" pitchFamily="18" charset="0"/>
                <a:cs typeface="Times New Roman" panose="02020603050405020304" pitchFamily="18" charset="0"/>
              </a:rPr>
              <a:t>	Brightness Control</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Voice commands</a:t>
            </a:r>
          </a:p>
          <a:p>
            <a:pPr marL="0" indent="0" algn="just">
              <a:buNone/>
            </a:pPr>
            <a:r>
              <a:rPr lang="en-IN" sz="2000" dirty="0">
                <a:latin typeface="Times New Roman" panose="02020603050405020304" pitchFamily="18" charset="0"/>
                <a:cs typeface="Times New Roman" panose="02020603050405020304" pitchFamily="18" charset="0"/>
              </a:rPr>
              <a:t>	Launch/stop Gesture recognition</a:t>
            </a:r>
          </a:p>
          <a:p>
            <a:pPr marL="0" indent="0" algn="just">
              <a:buNone/>
            </a:pPr>
            <a:r>
              <a:rPr lang="en-IN" sz="2000" dirty="0">
                <a:latin typeface="Times New Roman" panose="02020603050405020304" pitchFamily="18" charset="0"/>
                <a:cs typeface="Times New Roman" panose="02020603050405020304" pitchFamily="18" charset="0"/>
              </a:rPr>
              <a:t>	Google search</a:t>
            </a:r>
          </a:p>
          <a:p>
            <a:pPr marL="0" indent="0" algn="just">
              <a:buNone/>
            </a:pPr>
            <a:r>
              <a:rPr lang="en-IN" sz="2000" dirty="0">
                <a:latin typeface="Times New Roman" panose="02020603050405020304" pitchFamily="18" charset="0"/>
                <a:cs typeface="Times New Roman" panose="02020603050405020304" pitchFamily="18" charset="0"/>
              </a:rPr>
              <a:t>	Find a location in google maps</a:t>
            </a:r>
          </a:p>
          <a:p>
            <a:pPr marL="0" indent="0" algn="just">
              <a:buNone/>
            </a:pPr>
            <a:r>
              <a:rPr lang="en-IN" sz="2000" dirty="0">
                <a:latin typeface="Times New Roman" panose="02020603050405020304" pitchFamily="18" charset="0"/>
                <a:cs typeface="Times New Roman" panose="02020603050405020304" pitchFamily="18" charset="0"/>
              </a:rPr>
              <a:t>	Current date and time</a:t>
            </a:r>
          </a:p>
          <a:p>
            <a:pPr marL="0" indent="0" algn="just">
              <a:buNone/>
            </a:pPr>
            <a:r>
              <a:rPr lang="en-IN" sz="2000" dirty="0">
                <a:latin typeface="Times New Roman" panose="02020603050405020304" pitchFamily="18" charset="0"/>
                <a:cs typeface="Times New Roman" panose="02020603050405020304" pitchFamily="18" charset="0"/>
              </a:rPr>
              <a:t>	Copy and paste</a:t>
            </a:r>
          </a:p>
          <a:p>
            <a:pPr marL="0" indent="0" algn="just">
              <a:buNone/>
            </a:pPr>
            <a:r>
              <a:rPr lang="en-IN" sz="2000" dirty="0">
                <a:latin typeface="Times New Roman" panose="02020603050405020304" pitchFamily="18" charset="0"/>
                <a:cs typeface="Times New Roman" panose="02020603050405020304" pitchFamily="18" charset="0"/>
              </a:rPr>
              <a:t>	Sleep and wake up chatbot</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558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hat&#10;&#10;Description automatically generated">
            <a:extLst>
              <a:ext uri="{FF2B5EF4-FFF2-40B4-BE49-F238E27FC236}">
                <a16:creationId xmlns:a16="http://schemas.microsoft.com/office/drawing/2014/main" id="{4094534E-7302-6541-222E-B68212FE9157}"/>
              </a:ext>
            </a:extLst>
          </p:cNvPr>
          <p:cNvPicPr>
            <a:picLocks noGrp="1" noChangeAspect="1"/>
          </p:cNvPicPr>
          <p:nvPr>
            <p:ph idx="1"/>
          </p:nvPr>
        </p:nvPicPr>
        <p:blipFill>
          <a:blip r:embed="rId2"/>
          <a:stretch>
            <a:fillRect/>
          </a:stretch>
        </p:blipFill>
        <p:spPr>
          <a:xfrm>
            <a:off x="1673225" y="1844675"/>
            <a:ext cx="3209925" cy="4449763"/>
          </a:xfrm>
        </p:spPr>
      </p:pic>
      <p:pic>
        <p:nvPicPr>
          <p:cNvPr id="3" name="Picture 2" descr="A person holding up a peace sign&#10;&#10;Description automatically generated">
            <a:extLst>
              <a:ext uri="{FF2B5EF4-FFF2-40B4-BE49-F238E27FC236}">
                <a16:creationId xmlns:a16="http://schemas.microsoft.com/office/drawing/2014/main" id="{C8186708-8006-A1D7-8082-48596AF19EDF}"/>
              </a:ext>
            </a:extLst>
          </p:cNvPr>
          <p:cNvPicPr>
            <a:picLocks noChangeAspect="1"/>
          </p:cNvPicPr>
          <p:nvPr/>
        </p:nvPicPr>
        <p:blipFill>
          <a:blip r:embed="rId3"/>
          <a:stretch>
            <a:fillRect/>
          </a:stretch>
        </p:blipFill>
        <p:spPr>
          <a:xfrm>
            <a:off x="4943475" y="1844675"/>
            <a:ext cx="5572125" cy="4449763"/>
          </a:xfrm>
          <a:prstGeom prst="rect">
            <a:avLst/>
          </a:prstGeom>
        </p:spPr>
      </p:pic>
      <p:sp>
        <p:nvSpPr>
          <p:cNvPr id="2" name="Title 1">
            <a:extLst>
              <a:ext uri="{FF2B5EF4-FFF2-40B4-BE49-F238E27FC236}">
                <a16:creationId xmlns:a16="http://schemas.microsoft.com/office/drawing/2014/main" id="{60F08090-C566-6DF9-ADD0-FF188C5B274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Output</a:t>
            </a:r>
          </a:p>
        </p:txBody>
      </p:sp>
    </p:spTree>
    <p:extLst>
      <p:ext uri="{BB962C8B-B14F-4D97-AF65-F5344CB8AC3E}">
        <p14:creationId xmlns:p14="http://schemas.microsoft.com/office/powerpoint/2010/main" val="157377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BFA4C8-C301-60A7-C96E-E85360F5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B302C-E459-157D-3238-59E39D9541AD}"/>
              </a:ext>
            </a:extLst>
          </p:cNvPr>
          <p:cNvSpPr>
            <a:spLocks noGrp="1"/>
          </p:cNvSpPr>
          <p:nvPr>
            <p:ph type="title"/>
          </p:nvPr>
        </p:nvSpPr>
        <p:spPr>
          <a:xfrm>
            <a:off x="761801" y="283714"/>
            <a:ext cx="9906799" cy="1161688"/>
          </a:xfrm>
        </p:spPr>
        <p:txBody>
          <a:bodyPr anchor="ctr">
            <a:normAutofit/>
          </a:bodyPr>
          <a:lstStyle/>
          <a:p>
            <a:r>
              <a:rPr lang="en-US" sz="4000">
                <a:ea typeface="Calibri Light"/>
                <a:cs typeface="Calibri Light"/>
              </a:rPr>
              <a:t>Conclusion</a:t>
            </a:r>
            <a:endParaRPr lang="en-US" sz="4000"/>
          </a:p>
        </p:txBody>
      </p:sp>
      <p:sp>
        <p:nvSpPr>
          <p:cNvPr id="3" name="Content Placeholder 2">
            <a:extLst>
              <a:ext uri="{FF2B5EF4-FFF2-40B4-BE49-F238E27FC236}">
                <a16:creationId xmlns:a16="http://schemas.microsoft.com/office/drawing/2014/main" id="{3B621FB7-BAE1-1992-36A8-8FD2C86C5BBC}"/>
              </a:ext>
            </a:extLst>
          </p:cNvPr>
          <p:cNvSpPr>
            <a:spLocks noGrp="1"/>
          </p:cNvSpPr>
          <p:nvPr>
            <p:ph idx="1"/>
          </p:nvPr>
        </p:nvSpPr>
        <p:spPr>
          <a:xfrm>
            <a:off x="769667" y="2605446"/>
            <a:ext cx="10474958" cy="3646431"/>
          </a:xfrm>
        </p:spPr>
        <p:txBody>
          <a:bodyPr vert="horz" lIns="91440" tIns="45720" rIns="91440" bIns="45720" rtlCol="0" anchor="ctr">
            <a:noAutofit/>
          </a:bodyPr>
          <a:lstStyle/>
          <a:p>
            <a:pPr marL="0" indent="0" algn="just">
              <a:buNone/>
            </a:pPr>
            <a:r>
              <a:rPr lang="en-US" sz="2200">
                <a:latin typeface="Times New Roman"/>
                <a:ea typeface="Calibri"/>
                <a:cs typeface="Calibri"/>
              </a:rPr>
              <a:t>In this presentation </a:t>
            </a:r>
            <a:r>
              <a:rPr lang="en-US" sz="2200">
                <a:latin typeface="Times New Roman"/>
                <a:ea typeface="+mn-lt"/>
                <a:cs typeface="+mn-lt"/>
              </a:rPr>
              <a:t>we have discussed an alternative to the conventional physical mouse that provides mouse functions with the help of computer vision that houses a web camera that recognizes fingers and hand gestures and processes the captured frames and uses a machine learning algorithm to execute the defined mouse functions like moving the cursor, right-click, left click and scrolling function After testing authors have concluded that the proposed virtual mouse system has worked exceedingly well and with great accuracy and  the current system has overcome the drawbacks of the other systems. Through the Voice Assistant, authors have automated various services using a single-line command. It eases most of the tasks of the user like searching the web, file navigation, finding a location on google maps, opening any application, etc. </a:t>
            </a:r>
            <a:endParaRPr lang="en-US" sz="2200">
              <a:latin typeface="Times New Roman"/>
              <a:ea typeface="Calibri"/>
              <a:cs typeface="Calibri"/>
            </a:endParaRPr>
          </a:p>
          <a:p>
            <a:pPr marL="0" indent="0" algn="just">
              <a:buNone/>
            </a:pPr>
            <a:endParaRPr lang="en-US" sz="2200">
              <a:latin typeface="Times New Roman"/>
              <a:ea typeface="Calibri"/>
              <a:cs typeface="Calibri"/>
            </a:endParaRPr>
          </a:p>
          <a:p>
            <a:pPr marL="0" indent="0" algn="just">
              <a:buNone/>
            </a:pPr>
            <a:endParaRPr lang="en-US" sz="2200">
              <a:latin typeface="Times New Roman"/>
              <a:ea typeface="Calibri"/>
              <a:cs typeface="Calibri"/>
            </a:endParaRPr>
          </a:p>
        </p:txBody>
      </p:sp>
    </p:spTree>
    <p:extLst>
      <p:ext uri="{BB962C8B-B14F-4D97-AF65-F5344CB8AC3E}">
        <p14:creationId xmlns:p14="http://schemas.microsoft.com/office/powerpoint/2010/main" val="229079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B8EA52-6B08-7188-0D9A-F2A748335D9B}"/>
              </a:ext>
            </a:extLst>
          </p:cNvPr>
          <p:cNvSpPr>
            <a:spLocks noGrp="1"/>
          </p:cNvSpPr>
          <p:nvPr>
            <p:ph type="title"/>
          </p:nvPr>
        </p:nvSpPr>
        <p:spPr>
          <a:xfrm>
            <a:off x="1115568" y="548640"/>
            <a:ext cx="10168128" cy="1179576"/>
          </a:xfrm>
        </p:spPr>
        <p:txBody>
          <a:bodyPr>
            <a:normAutofit/>
          </a:bodyPr>
          <a:lstStyle/>
          <a:p>
            <a:r>
              <a:rPr lang="en-US" sz="4000" dirty="0">
                <a:ea typeface="Calibri Light"/>
                <a:cs typeface="Calibri Light"/>
              </a:rPr>
              <a:t>Problem statement</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75BA1C-39D5-3E8D-A60E-7EA871F3B273}"/>
              </a:ext>
            </a:extLst>
          </p:cNvPr>
          <p:cNvSpPr>
            <a:spLocks noGrp="1"/>
          </p:cNvSpPr>
          <p:nvPr>
            <p:ph idx="1"/>
          </p:nvPr>
        </p:nvSpPr>
        <p:spPr>
          <a:xfrm>
            <a:off x="1115568" y="2481943"/>
            <a:ext cx="10168128" cy="3695020"/>
          </a:xfrm>
        </p:spPr>
        <p:txBody>
          <a:bodyPr vert="horz" lIns="91440" tIns="45720" rIns="91440" bIns="45720" rtlCol="0" anchor="ctr">
            <a:normAutofit/>
          </a:bodyPr>
          <a:lstStyle/>
          <a:p>
            <a:pPr algn="just"/>
            <a:r>
              <a:rPr lang="en" sz="2400" dirty="0">
                <a:latin typeface="Times New Roman"/>
                <a:cs typeface="Arial"/>
              </a:rPr>
              <a:t>For any user, authenticated by face recognition, few gestures could be defined for frequently used tasks- save, exit, print, screen-lock, screen unlock, system shut down, system restart. Save, print and exit operations are context sensitive meaning that it is applicable for current application. For example if the word document is open and the gesture for save is done then the document will be saved, if the print gesture is done then printer dialog will open etc. Similarly a gesture could be defined for close/exit which will close the current application. If no application is opened then it will work as the system shuts down. It is similar to Alt+F4 key press functionality on Windows PCs</a:t>
            </a:r>
            <a:endParaRPr lang="en-US" sz="2400">
              <a:latin typeface="Times New Roman"/>
              <a:cs typeface="Times New Roman"/>
            </a:endParaRPr>
          </a:p>
        </p:txBody>
      </p:sp>
    </p:spTree>
    <p:extLst>
      <p:ext uri="{BB962C8B-B14F-4D97-AF65-F5344CB8AC3E}">
        <p14:creationId xmlns:p14="http://schemas.microsoft.com/office/powerpoint/2010/main" val="392387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0D7BC-3B39-9A23-FF3B-09A8A46908B7}"/>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Abstract</a:t>
            </a:r>
            <a:endParaRPr lang="en-US"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A23A9-6F67-2136-BEBC-D71FF85F4D51}"/>
              </a:ext>
            </a:extLst>
          </p:cNvPr>
          <p:cNvSpPr>
            <a:spLocks noGrp="1"/>
          </p:cNvSpPr>
          <p:nvPr>
            <p:ph idx="1"/>
          </p:nvPr>
        </p:nvSpPr>
        <p:spPr>
          <a:xfrm>
            <a:off x="572493" y="2071316"/>
            <a:ext cx="6713552" cy="4119172"/>
          </a:xfrm>
        </p:spPr>
        <p:txBody>
          <a:bodyPr vert="horz" lIns="91440" tIns="45720" rIns="91440" bIns="45720" rtlCol="0" anchor="t">
            <a:normAutofit/>
          </a:bodyPr>
          <a:lstStyle/>
          <a:p>
            <a:pPr algn="just"/>
            <a:r>
              <a:rPr lang="en-US" sz="2200">
                <a:latin typeface="Times New Roman"/>
                <a:ea typeface="+mn-lt"/>
                <a:cs typeface="+mn-lt"/>
              </a:rPr>
              <a:t>In the era of evolving human-computer interaction, the demand for intuitive and efficient control methods for laptops and PCs has grown significantly. The primary objective of this project is to develop a robust system that enables users to control their laptops and PCs through hand gestures, reducing the dependency on physical peripherals like keyboards and mice. By employing advanced computer vision and machine learning techniques, our system interprets a user's gestures and translates them into meaningful commands for the computer.</a:t>
            </a:r>
            <a:endParaRPr lang="en-US" sz="2200">
              <a:latin typeface="Times New Roman"/>
              <a:cs typeface="Times New Roman"/>
            </a:endParaRPr>
          </a:p>
        </p:txBody>
      </p:sp>
      <p:pic>
        <p:nvPicPr>
          <p:cNvPr id="4" name="Picture 3" descr="Different hand s gestures stock photo. Image of background - 2667786">
            <a:extLst>
              <a:ext uri="{FF2B5EF4-FFF2-40B4-BE49-F238E27FC236}">
                <a16:creationId xmlns:a16="http://schemas.microsoft.com/office/drawing/2014/main" id="{7DA76A63-2C3B-4BA0-60A0-599564C6ABDF}"/>
              </a:ext>
            </a:extLst>
          </p:cNvPr>
          <p:cNvPicPr>
            <a:picLocks noChangeAspect="1"/>
          </p:cNvPicPr>
          <p:nvPr/>
        </p:nvPicPr>
        <p:blipFill rotWithShape="1">
          <a:blip r:embed="rId2"/>
          <a:srcRect t="1908" r="4" b="10003"/>
          <a:stretch/>
        </p:blipFill>
        <p:spPr>
          <a:xfrm>
            <a:off x="7675658" y="2093976"/>
            <a:ext cx="3941064" cy="4096512"/>
          </a:xfrm>
          <a:prstGeom prst="rect">
            <a:avLst/>
          </a:prstGeom>
        </p:spPr>
      </p:pic>
    </p:spTree>
    <p:extLst>
      <p:ext uri="{BB962C8B-B14F-4D97-AF65-F5344CB8AC3E}">
        <p14:creationId xmlns:p14="http://schemas.microsoft.com/office/powerpoint/2010/main" val="51974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C20CF-FACB-3CC1-69A8-2E72FEDDF8E1}"/>
              </a:ext>
            </a:extLst>
          </p:cNvPr>
          <p:cNvSpPr>
            <a:spLocks noGrp="1"/>
          </p:cNvSpPr>
          <p:nvPr>
            <p:ph type="title"/>
          </p:nvPr>
        </p:nvSpPr>
        <p:spPr>
          <a:xfrm>
            <a:off x="572493" y="238539"/>
            <a:ext cx="11018520" cy="1434415"/>
          </a:xfrm>
        </p:spPr>
        <p:txBody>
          <a:bodyPr anchor="b">
            <a:normAutofit/>
          </a:bodyPr>
          <a:lstStyle/>
          <a:p>
            <a:r>
              <a:rPr lang="en-US" sz="5400">
                <a:cs typeface="Calibri Light"/>
              </a:rPr>
              <a:t>Introduction</a:t>
            </a:r>
            <a:endParaRPr lang="en-US" sz="540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B980E6-34D8-FA5A-820C-45A5FBB59F9A}"/>
              </a:ext>
            </a:extLst>
          </p:cNvPr>
          <p:cNvSpPr>
            <a:spLocks noGrp="1"/>
          </p:cNvSpPr>
          <p:nvPr>
            <p:ph idx="1"/>
          </p:nvPr>
        </p:nvSpPr>
        <p:spPr>
          <a:xfrm>
            <a:off x="572493" y="2071316"/>
            <a:ext cx="6713552" cy="4119172"/>
          </a:xfrm>
        </p:spPr>
        <p:txBody>
          <a:bodyPr vert="horz" lIns="91440" tIns="45720" rIns="91440" bIns="45720" rtlCol="0" anchor="t">
            <a:normAutofit/>
          </a:bodyPr>
          <a:lstStyle/>
          <a:p>
            <a:pPr algn="just"/>
            <a:r>
              <a:rPr lang="en-US" sz="2000">
                <a:ea typeface="+mn-lt"/>
                <a:cs typeface="+mn-lt"/>
              </a:rPr>
              <a:t>In a world where laptops and PCs are ubiquitous, traditional input methods such as keyboards and mice have long been the standard This project seeks to explore, design, and implement a system that allows users to control laptops and PCs using hand gestures. Leveraging advances in computer vision, machine learning, and gesture recognition technology. It enables users to execute tasks, open applications, navigate files, and perform actions simply by moving their hands in predefined, meaningful ways. The potential applications for gesture-enabled commands are vast, ranging from everyday computing tasks to specialized uses in fields such as gaming, healthcare, and accessibility technology.</a:t>
            </a:r>
            <a:endParaRPr lang="en-US" sz="2000">
              <a:ea typeface="Calibri" panose="020F0502020204030204"/>
              <a:cs typeface="Calibri"/>
            </a:endParaRPr>
          </a:p>
        </p:txBody>
      </p:sp>
      <p:pic>
        <p:nvPicPr>
          <p:cNvPr id="4" name="Picture 3" descr="A hand pointing at a screen&#10;&#10;Description automatically generated">
            <a:extLst>
              <a:ext uri="{FF2B5EF4-FFF2-40B4-BE49-F238E27FC236}">
                <a16:creationId xmlns:a16="http://schemas.microsoft.com/office/drawing/2014/main" id="{F20196B6-20F2-E288-A2A6-525B919A799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7847" b="2"/>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E59E269D-8A67-8274-01BB-0B858930708C}"/>
              </a:ext>
            </a:extLst>
          </p:cNvPr>
          <p:cNvSpPr txBox="1"/>
          <p:nvPr/>
        </p:nvSpPr>
        <p:spPr>
          <a:xfrm>
            <a:off x="9295254" y="5990433"/>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60430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2F82C-37F7-BB36-DD38-1F3359F3CFC5}"/>
              </a:ext>
            </a:extLst>
          </p:cNvPr>
          <p:cNvSpPr>
            <a:spLocks noGrp="1"/>
          </p:cNvSpPr>
          <p:nvPr>
            <p:ph type="title"/>
          </p:nvPr>
        </p:nvSpPr>
        <p:spPr>
          <a:xfrm>
            <a:off x="1075767" y="1188637"/>
            <a:ext cx="2988234" cy="4480726"/>
          </a:xfrm>
        </p:spPr>
        <p:txBody>
          <a:bodyPr>
            <a:normAutofit/>
          </a:bodyPr>
          <a:lstStyle/>
          <a:p>
            <a:pPr algn="r"/>
            <a:r>
              <a:rPr lang="en-US" sz="6600">
                <a:ea typeface="Calibri Light"/>
                <a:cs typeface="Calibri Light"/>
              </a:rPr>
              <a:t>Existing System</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34DFFB-58A1-F834-F48C-BDF0B80286AD}"/>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just">
              <a:buNone/>
            </a:pPr>
            <a:r>
              <a:rPr lang="en-US" sz="2400">
                <a:latin typeface="Times New Roman"/>
                <a:ea typeface="+mn-lt"/>
                <a:cs typeface="+mn-lt"/>
              </a:rPr>
              <a:t>Traditional input methods such as keyboard and mouse have been the primary means of interacting with computers for many years. However, these methods can be limiting and sometimes uncomfortable for users.</a:t>
            </a:r>
            <a:endParaRPr lang="en-US" sz="2400">
              <a:latin typeface="Times New Roman"/>
              <a:ea typeface="Calibri"/>
              <a:cs typeface="Calibri"/>
            </a:endParaRPr>
          </a:p>
          <a:p>
            <a:pPr marL="0" indent="0" algn="just">
              <a:buNone/>
            </a:pPr>
            <a:endParaRPr lang="en-US" sz="2400">
              <a:latin typeface="Times New Roman"/>
              <a:ea typeface="Calibri"/>
              <a:cs typeface="Calibri"/>
            </a:endParaRPr>
          </a:p>
        </p:txBody>
      </p:sp>
    </p:spTree>
    <p:extLst>
      <p:ext uri="{BB962C8B-B14F-4D97-AF65-F5344CB8AC3E}">
        <p14:creationId xmlns:p14="http://schemas.microsoft.com/office/powerpoint/2010/main" val="261928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C8EB-1E1C-2382-E483-13319B9C39B9}"/>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Proposed System</a:t>
            </a:r>
            <a:endParaRPr lang="en-US" sz="540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CAAA8B-3C1C-7C68-3703-6DD9FD99D34E}"/>
              </a:ext>
            </a:extLst>
          </p:cNvPr>
          <p:cNvSpPr>
            <a:spLocks noGrp="1"/>
          </p:cNvSpPr>
          <p:nvPr>
            <p:ph idx="1"/>
          </p:nvPr>
        </p:nvSpPr>
        <p:spPr>
          <a:xfrm>
            <a:off x="572493" y="2071316"/>
            <a:ext cx="6713552" cy="4119172"/>
          </a:xfrm>
        </p:spPr>
        <p:txBody>
          <a:bodyPr vert="horz" lIns="91440" tIns="45720" rIns="91440" bIns="45720" rtlCol="0" anchor="ctr">
            <a:normAutofit/>
          </a:bodyPr>
          <a:lstStyle/>
          <a:p>
            <a:pPr algn="just"/>
            <a:r>
              <a:rPr lang="en-US" sz="2200">
                <a:ea typeface="+mn-lt"/>
                <a:cs typeface="+mn-lt"/>
              </a:rPr>
              <a:t>Gesture-enabled commands Including Voice assistant offer a remarkably intuitive and natural means of interacting with laptops and PCs. In a world where technology increasingly permeates our daily lives, this innovative approach leverages the familiarity of human gestures to bridge the gap between humans and machines. With gesture-enabled commands, you can swipe your hand through the air to flip through a presentation, pinch your fingers to zoom in on a document, or wave to switch between applications. These interactions closely mimic our natural, real-world actions, making the user experience more accessible and engaging.</a:t>
            </a:r>
            <a:endParaRPr lang="en-US" sz="2200">
              <a:ea typeface="Calibri" panose="020F0502020204030204"/>
              <a:cs typeface="Calibri" panose="020F0502020204030204"/>
            </a:endParaRPr>
          </a:p>
        </p:txBody>
      </p:sp>
      <p:pic>
        <p:nvPicPr>
          <p:cNvPr id="4" name="Picture 3" descr="A hand touching a screen&#10;&#10;Description automatically generated">
            <a:extLst>
              <a:ext uri="{FF2B5EF4-FFF2-40B4-BE49-F238E27FC236}">
                <a16:creationId xmlns:a16="http://schemas.microsoft.com/office/drawing/2014/main" id="{218FC74B-8BEA-D00C-04F8-EBE744158D8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5658" b="-1"/>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F940BD70-83AF-F954-BE63-B93D28C170B5}"/>
              </a:ext>
            </a:extLst>
          </p:cNvPr>
          <p:cNvSpPr txBox="1"/>
          <p:nvPr/>
        </p:nvSpPr>
        <p:spPr>
          <a:xfrm>
            <a:off x="9162204" y="5990433"/>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39282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hand gesture&#10;&#10;Description automatically generated">
            <a:extLst>
              <a:ext uri="{FF2B5EF4-FFF2-40B4-BE49-F238E27FC236}">
                <a16:creationId xmlns:a16="http://schemas.microsoft.com/office/drawing/2014/main" id="{F7EFC97F-836F-FEEE-ED15-CF8E53881220}"/>
              </a:ext>
            </a:extLst>
          </p:cNvPr>
          <p:cNvPicPr>
            <a:picLocks noGrp="1" noChangeAspect="1"/>
          </p:cNvPicPr>
          <p:nvPr>
            <p:ph idx="1"/>
          </p:nvPr>
        </p:nvPicPr>
        <p:blipFill>
          <a:blip r:embed="rId2"/>
          <a:stretch>
            <a:fillRect/>
          </a:stretch>
        </p:blipFill>
        <p:spPr>
          <a:xfrm>
            <a:off x="1548191" y="643467"/>
            <a:ext cx="909561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55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31F-5F5E-864C-F861-F919759424E7}"/>
              </a:ext>
            </a:extLst>
          </p:cNvPr>
          <p:cNvSpPr>
            <a:spLocks noGrp="1"/>
          </p:cNvSpPr>
          <p:nvPr>
            <p:ph type="title"/>
          </p:nvPr>
        </p:nvSpPr>
        <p:spPr/>
        <p:txBody>
          <a:bodyPr/>
          <a:lstStyle/>
          <a:p>
            <a:r>
              <a:rPr lang="en-US" dirty="0">
                <a:ea typeface="Calibri Light"/>
                <a:cs typeface="Calibri Light"/>
              </a:rPr>
              <a:t>Libraries </a:t>
            </a:r>
            <a:endParaRPr lang="en-US" dirty="0"/>
          </a:p>
        </p:txBody>
      </p:sp>
      <p:graphicFrame>
        <p:nvGraphicFramePr>
          <p:cNvPr id="5" name="Content Placeholder 2">
            <a:extLst>
              <a:ext uri="{FF2B5EF4-FFF2-40B4-BE49-F238E27FC236}">
                <a16:creationId xmlns:a16="http://schemas.microsoft.com/office/drawing/2014/main" id="{7CCED9DF-5102-26B3-67BA-36EDA7AEEE8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34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68EC7B-62D7-A99C-419F-42471B8A1A9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System Design</a:t>
            </a: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diagram of a project&#10;&#10;Description automatically generated">
            <a:extLst>
              <a:ext uri="{FF2B5EF4-FFF2-40B4-BE49-F238E27FC236}">
                <a16:creationId xmlns:a16="http://schemas.microsoft.com/office/drawing/2014/main" id="{B1E2CAEE-B206-CD6D-84A6-640B0511913C}"/>
              </a:ext>
            </a:extLst>
          </p:cNvPr>
          <p:cNvPicPr>
            <a:picLocks noGrp="1" noChangeAspect="1"/>
          </p:cNvPicPr>
          <p:nvPr>
            <p:ph idx="1"/>
          </p:nvPr>
        </p:nvPicPr>
        <p:blipFill>
          <a:blip r:embed="rId2"/>
          <a:stretch>
            <a:fillRect/>
          </a:stretch>
        </p:blipFill>
        <p:spPr>
          <a:xfrm>
            <a:off x="5414356" y="1302546"/>
            <a:ext cx="6408836" cy="4101655"/>
          </a:xfrm>
          <a:prstGeom prst="rect">
            <a:avLst/>
          </a:prstGeom>
        </p:spPr>
      </p:pic>
    </p:spTree>
    <p:extLst>
      <p:ext uri="{BB962C8B-B14F-4D97-AF65-F5344CB8AC3E}">
        <p14:creationId xmlns:p14="http://schemas.microsoft.com/office/powerpoint/2010/main" val="3093857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Gesture Enabled Commands for Laptops/PCs</vt:lpstr>
      <vt:lpstr>Problem statement</vt:lpstr>
      <vt:lpstr>Abstract</vt:lpstr>
      <vt:lpstr>Introduction</vt:lpstr>
      <vt:lpstr>Existing System</vt:lpstr>
      <vt:lpstr>Proposed System</vt:lpstr>
      <vt:lpstr>PowerPoint Presentation</vt:lpstr>
      <vt:lpstr>Libraries </vt:lpstr>
      <vt:lpstr>System Design</vt:lpstr>
      <vt:lpstr>Use-case diagram</vt:lpstr>
      <vt:lpstr>Hardware and Software Requirements</vt:lpstr>
      <vt:lpstr>Commands &amp; Gestures implemented </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 sandeep</cp:lastModifiedBy>
  <cp:revision>83</cp:revision>
  <dcterms:created xsi:type="dcterms:W3CDTF">2023-10-16T17:18:20Z</dcterms:created>
  <dcterms:modified xsi:type="dcterms:W3CDTF">2023-11-30T17:08:16Z</dcterms:modified>
</cp:coreProperties>
</file>