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5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A00"/>
    <a:srgbClr val="DCFF97"/>
    <a:srgbClr val="C7FF57"/>
    <a:srgbClr val="C9FF5D"/>
    <a:srgbClr val="A1BF37"/>
    <a:srgbClr val="48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010" autoAdjust="0"/>
  </p:normalViewPr>
  <p:slideViewPr>
    <p:cSldViewPr>
      <p:cViewPr>
        <p:scale>
          <a:sx n="112" d="100"/>
          <a:sy n="112" d="100"/>
        </p:scale>
        <p:origin x="-3008" y="-124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625A8-D320-49D9-8877-D0E0A38D9220}" type="datetimeFigureOut">
              <a:rPr lang="es-CL" smtClean="0"/>
              <a:pPr/>
              <a:t>08-08-16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8704A-48BA-49E4-9E6F-A589A7CCA881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019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08-08-16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62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08-08-16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813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08-08-16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506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08-08-16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141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08-08-16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73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08-08-16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113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08-08-16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398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08-08-16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859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08-08-16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410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08-08-16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058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08-08-16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993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B505-D576-402D-BC95-D663034B8584}" type="datetimeFigureOut">
              <a:rPr lang="es-CL" smtClean="0"/>
              <a:pPr/>
              <a:t>08-08-16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43D5-4650-45BA-8D14-FFA4A689EE69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963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oter-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pic>
        <p:nvPicPr>
          <p:cNvPr id="65" name="64 Imagen" descr="04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0312" y="836712"/>
            <a:ext cx="1011114" cy="802113"/>
          </a:xfrm>
          <a:prstGeom prst="rect">
            <a:avLst/>
          </a:prstGeom>
        </p:spPr>
      </p:pic>
      <p:sp>
        <p:nvSpPr>
          <p:cNvPr id="23" name="13 CuadroTexto"/>
          <p:cNvSpPr txBox="1">
            <a:spLocks noChangeArrowheads="1"/>
          </p:cNvSpPr>
          <p:nvPr/>
        </p:nvSpPr>
        <p:spPr bwMode="auto">
          <a:xfrm>
            <a:off x="107950" y="6267450"/>
            <a:ext cx="11699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1200" b="1" dirty="0">
                <a:solidFill>
                  <a:srgbClr val="868686"/>
                </a:solidFill>
                <a:latin typeface="Helvetica" pitchFamily="2" charset="0"/>
              </a:rPr>
              <a:t>www.i-med.cl</a:t>
            </a:r>
          </a:p>
        </p:txBody>
      </p:sp>
      <p:sp>
        <p:nvSpPr>
          <p:cNvPr id="24" name="15 CuadroTexto"/>
          <p:cNvSpPr txBox="1">
            <a:spLocks noChangeArrowheads="1"/>
          </p:cNvSpPr>
          <p:nvPr/>
        </p:nvSpPr>
        <p:spPr bwMode="auto">
          <a:xfrm>
            <a:off x="7654806" y="6267450"/>
            <a:ext cx="12955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Salud Empresa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77272"/>
            <a:ext cx="62388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3" descr="Sin títul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34979" cy="6165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5</Words>
  <Application>Microsoft Macintosh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Manada Proyect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</dc:creator>
  <cp:lastModifiedBy>Yamileth Vargas</cp:lastModifiedBy>
  <cp:revision>158</cp:revision>
  <dcterms:created xsi:type="dcterms:W3CDTF">2013-09-03T19:47:37Z</dcterms:created>
  <dcterms:modified xsi:type="dcterms:W3CDTF">2016-08-08T21:43:11Z</dcterms:modified>
</cp:coreProperties>
</file>