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5" r:id="rId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A00"/>
    <a:srgbClr val="DCFF97"/>
    <a:srgbClr val="C7FF57"/>
    <a:srgbClr val="C9FF5D"/>
    <a:srgbClr val="A1BF37"/>
    <a:srgbClr val="489BD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010" autoAdjust="0"/>
  </p:normalViewPr>
  <p:slideViewPr>
    <p:cSldViewPr>
      <p:cViewPr>
        <p:scale>
          <a:sx n="90" d="100"/>
          <a:sy n="90" d="100"/>
        </p:scale>
        <p:origin x="-618" y="6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625A8-D320-49D9-8877-D0E0A38D9220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704A-48BA-49E4-9E6F-A589A7CCA881}" type="slidenum">
              <a:rPr lang="es-CL" smtClean="0"/>
              <a:pPr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7606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6581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73506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1414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98733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175113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95398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3608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23410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42605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5399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B505-D576-402D-BC95-D663034B8584}" type="datetimeFigureOut">
              <a:rPr lang="es-CL" smtClean="0"/>
              <a:pPr/>
              <a:t>08-06-2015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43D5-4650-45BA-8D14-FFA4A689EE69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xmlns="" val="21496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7481" y="0"/>
            <a:ext cx="688975" cy="1036638"/>
          </a:xfrm>
          <a:prstGeom prst="rect">
            <a:avLst/>
          </a:prstGeom>
          <a:noFill/>
          <a:ln w="28575">
            <a:noFill/>
            <a:miter lim="800000"/>
          </a:ln>
        </p:spPr>
      </p:pic>
      <p:pic>
        <p:nvPicPr>
          <p:cNvPr id="5" name="4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pic>
        <p:nvPicPr>
          <p:cNvPr id="65" name="64 Imagen" descr="04-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0312" y="836712"/>
            <a:ext cx="1011114" cy="802113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296863" y="230188"/>
            <a:ext cx="4131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Ejemplo de configuración</a:t>
            </a:r>
            <a:endParaRPr lang="es-CL" sz="2400" b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dirty="0" smtClean="0">
                <a:solidFill>
                  <a:srgbClr val="98BE11"/>
                </a:solidFill>
                <a:latin typeface="Helvetica" pitchFamily="2" charset="0"/>
              </a:rPr>
              <a:t>de Póliza</a:t>
            </a:r>
            <a:endParaRPr lang="es-CL" sz="2400" b="1" dirty="0">
              <a:solidFill>
                <a:srgbClr val="98BE11"/>
              </a:solidFill>
              <a:latin typeface="Helvetica" pitchFamily="2" charset="0"/>
            </a:endParaRPr>
          </a:p>
        </p:txBody>
      </p:sp>
      <p:sp>
        <p:nvSpPr>
          <p:cNvPr id="23" name="13 CuadroTexto"/>
          <p:cNvSpPr txBox="1">
            <a:spLocks noChangeArrowheads="1"/>
          </p:cNvSpPr>
          <p:nvPr/>
        </p:nvSpPr>
        <p:spPr bwMode="auto">
          <a:xfrm>
            <a:off x="107950" y="6267450"/>
            <a:ext cx="1169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CL" sz="1200" b="1" dirty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</p:txBody>
      </p:sp>
      <p:sp>
        <p:nvSpPr>
          <p:cNvPr id="24" name="15 CuadroTexto"/>
          <p:cNvSpPr txBox="1">
            <a:spLocks noChangeArrowheads="1"/>
          </p:cNvSpPr>
          <p:nvPr/>
        </p:nvSpPr>
        <p:spPr bwMode="auto">
          <a:xfrm>
            <a:off x="7654806" y="6267450"/>
            <a:ext cx="12955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Salud Empresa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504950"/>
            <a:ext cx="716121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</Words>
  <Application>Microsoft Office PowerPoint</Application>
  <PresentationFormat>Presentación en pantalla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Manada Proyect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</dc:creator>
  <cp:lastModifiedBy>Veronica Villaseca</cp:lastModifiedBy>
  <cp:revision>152</cp:revision>
  <dcterms:created xsi:type="dcterms:W3CDTF">2013-09-03T19:47:37Z</dcterms:created>
  <dcterms:modified xsi:type="dcterms:W3CDTF">2015-06-08T20:52:59Z</dcterms:modified>
</cp:coreProperties>
</file>