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6" r:id="rId2"/>
    <p:sldId id="369" r:id="rId3"/>
    <p:sldId id="380" r:id="rId4"/>
    <p:sldId id="381" r:id="rId5"/>
    <p:sldId id="382" r:id="rId6"/>
    <p:sldId id="384" r:id="rId7"/>
    <p:sldId id="406" r:id="rId8"/>
    <p:sldId id="407" r:id="rId9"/>
    <p:sldId id="383" r:id="rId10"/>
    <p:sldId id="386" r:id="rId11"/>
    <p:sldId id="385" r:id="rId12"/>
    <p:sldId id="390" r:id="rId13"/>
    <p:sldId id="392" r:id="rId14"/>
    <p:sldId id="394" r:id="rId15"/>
    <p:sldId id="398" r:id="rId16"/>
    <p:sldId id="397" r:id="rId17"/>
    <p:sldId id="405" r:id="rId18"/>
    <p:sldId id="404" r:id="rId19"/>
    <p:sldId id="399" r:id="rId20"/>
    <p:sldId id="400" r:id="rId21"/>
    <p:sldId id="403" r:id="rId22"/>
    <p:sldId id="402" r:id="rId23"/>
    <p:sldId id="401" r:id="rId24"/>
    <p:sldId id="378" r:id="rId25"/>
  </p:sldIdLst>
  <p:sldSz cx="9144000" cy="6858000" type="screen4x3"/>
  <p:notesSz cx="6954838" cy="93091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5" autoAdjust="0"/>
    <p:restoredTop sz="94624" autoAdjust="0"/>
  </p:normalViewPr>
  <p:slideViewPr>
    <p:cSldViewPr>
      <p:cViewPr>
        <p:scale>
          <a:sx n="60" d="100"/>
          <a:sy n="60" d="100"/>
        </p:scale>
        <p:origin x="-19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4065" cy="464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39264" y="1"/>
            <a:ext cx="3014065" cy="464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3D4A4-DD30-4BEE-A4F2-E7778998B9C8}" type="datetimeFigureOut">
              <a:rPr lang="es-CL" smtClean="0"/>
              <a:pPr/>
              <a:t>22-07-2013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8500"/>
            <a:ext cx="46561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95788" y="4422131"/>
            <a:ext cx="5563266" cy="418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42723"/>
            <a:ext cx="3014065" cy="464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39264" y="8842723"/>
            <a:ext cx="3014065" cy="464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59B3-6AF3-4E71-A2B3-77CAE1D59F0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A59B3-6AF3-4E71-A2B3-77CAE1D59F0E}" type="slidenum">
              <a:rPr lang="es-CL" smtClean="0"/>
              <a:pPr/>
              <a:t>1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logo ver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2462" y="0"/>
            <a:ext cx="857256" cy="1526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lang="es-ES" sz="4000" b="1" kern="1200" cap="all" dirty="0">
                <a:solidFill>
                  <a:srgbClr val="7AAF3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lang="es-ES" sz="20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6 Imagen" descr="logo ver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15272" y="0"/>
            <a:ext cx="1219200" cy="2171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logo ver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2462" y="0"/>
            <a:ext cx="857256" cy="1526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9 Imagen" descr="logo ver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2462" y="0"/>
            <a:ext cx="857256" cy="1526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2386" cy="1143000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4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5 Imagen" descr="logo ver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2462" y="0"/>
            <a:ext cx="857256" cy="1526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388A-C68D-4A87-926D-31F2355D1C62}" type="datetimeFigureOut">
              <a:rPr lang="es-ES" smtClean="0"/>
              <a:pPr/>
              <a:t>22/07/2013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7B7A-1B1A-421D-9748-EEAEC3A58CF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Subtítulo"/>
          <p:cNvSpPr txBox="1">
            <a:spLocks/>
          </p:cNvSpPr>
          <p:nvPr/>
        </p:nvSpPr>
        <p:spPr>
          <a:xfrm>
            <a:off x="2643174" y="2571744"/>
            <a:ext cx="5572164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Manual</a:t>
            </a:r>
            <a:endParaRPr kumimoji="0" lang="es-CL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2714612" y="3429000"/>
            <a:ext cx="6072230" cy="142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endParaRPr lang="es-CL" sz="370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4 Imagen" descr="circulo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2714620"/>
            <a:ext cx="2428860" cy="439167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0" y="2357430"/>
            <a:ext cx="9144000" cy="9286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0" y="3357562"/>
            <a:ext cx="9144000" cy="178595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683568" y="2564904"/>
            <a:ext cx="1785950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CL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Manual</a:t>
            </a:r>
            <a:endParaRPr kumimoji="0" lang="es-CL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611560" y="3573016"/>
            <a:ext cx="6072230" cy="142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es-CL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Tratamiento Fonasa – Bono 2.0</a:t>
            </a:r>
          </a:p>
          <a:p>
            <a:pPr>
              <a:spcBef>
                <a:spcPct val="0"/>
              </a:spcBef>
            </a:pPr>
            <a:r>
              <a:rPr lang="es-CL" sz="3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Interfaz </a:t>
            </a:r>
            <a:r>
              <a:rPr lang="es-C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- Venta </a:t>
            </a:r>
            <a:r>
              <a:rPr lang="es-C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Directa </a:t>
            </a:r>
            <a:endParaRPr lang="es-CL" sz="3200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3" name="12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5643538" y="260648"/>
            <a:ext cx="3500462" cy="162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8349098" cy="40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2857488" y="5857892"/>
            <a:ext cx="1928826" cy="571504"/>
          </a:xfrm>
          <a:prstGeom prst="wedgeRoundRectCallout">
            <a:avLst>
              <a:gd name="adj1" fmla="val 11310"/>
              <a:gd name="adj2" fmla="val -16502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Bono Físico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71546"/>
            <a:ext cx="7429552" cy="221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42844" y="2928935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Otra Prestaciones (0601011-0601009)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786190"/>
            <a:ext cx="7475559" cy="175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6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857232"/>
            <a:ext cx="738455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8286776" cy="361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Llamada rectangular redondeada"/>
          <p:cNvSpPr/>
          <p:nvPr/>
        </p:nvSpPr>
        <p:spPr>
          <a:xfrm>
            <a:off x="6858016" y="4429132"/>
            <a:ext cx="2143140" cy="571504"/>
          </a:xfrm>
          <a:prstGeom prst="wedgeRoundRectCallout">
            <a:avLst>
              <a:gd name="adj1" fmla="val -93161"/>
              <a:gd name="adj2" fmla="val 386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Certificación del Beneficiario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6786578" y="1714488"/>
            <a:ext cx="2143140" cy="714380"/>
          </a:xfrm>
          <a:prstGeom prst="wedgeRoundRectCallout">
            <a:avLst>
              <a:gd name="adj1" fmla="val -141358"/>
              <a:gd name="adj2" fmla="val -3524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Ingreso de Datos del Beneficiario</a:t>
            </a:r>
          </a:p>
        </p:txBody>
      </p:sp>
      <p:pic>
        <p:nvPicPr>
          <p:cNvPr id="9" name="8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1"/>
            <a:ext cx="8398861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1714480" y="2786058"/>
            <a:ext cx="1643074" cy="428628"/>
          </a:xfrm>
          <a:prstGeom prst="wedgeRoundRectCallout">
            <a:avLst>
              <a:gd name="adj1" fmla="val -67156"/>
              <a:gd name="adj2" fmla="val 195862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Seleccionar opción Tratamiento Medico</a:t>
            </a:r>
          </a:p>
        </p:txBody>
      </p:sp>
      <p:sp>
        <p:nvSpPr>
          <p:cNvPr id="6" name="5 Llamada rectangular redondeada"/>
          <p:cNvSpPr/>
          <p:nvPr/>
        </p:nvSpPr>
        <p:spPr>
          <a:xfrm>
            <a:off x="6429388" y="3643314"/>
            <a:ext cx="1643074" cy="428628"/>
          </a:xfrm>
          <a:prstGeom prst="wedgeRoundRectCallout">
            <a:avLst>
              <a:gd name="adj1" fmla="val -157333"/>
              <a:gd name="adj2" fmla="val -5618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Presionar el botón Ver Tratamiento</a:t>
            </a:r>
          </a:p>
        </p:txBody>
      </p:sp>
      <p:pic>
        <p:nvPicPr>
          <p:cNvPr id="7" name="6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7784359" cy="389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6929454" y="2000240"/>
            <a:ext cx="1643074" cy="428628"/>
          </a:xfrm>
          <a:prstGeom prst="wedgeRoundRectCallout">
            <a:avLst>
              <a:gd name="adj1" fmla="val -92405"/>
              <a:gd name="adj2" fmla="val -84630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Llamada rectangular redondeada"/>
          <p:cNvSpPr/>
          <p:nvPr/>
        </p:nvSpPr>
        <p:spPr>
          <a:xfrm>
            <a:off x="6929454" y="1928802"/>
            <a:ext cx="1785950" cy="928694"/>
          </a:xfrm>
          <a:prstGeom prst="wedgeRoundRectCallout">
            <a:avLst>
              <a:gd name="adj1" fmla="val -240274"/>
              <a:gd name="adj2" fmla="val -55153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Ingresar Numero de Tratamiento y Tipo de Tratamiento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2571736" y="4214818"/>
            <a:ext cx="2928958" cy="571504"/>
          </a:xfrm>
          <a:prstGeom prst="wedgeRoundRectCallout">
            <a:avLst>
              <a:gd name="adj1" fmla="val -51986"/>
              <a:gd name="adj2" fmla="val -282160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Llamada rectangular redondeada"/>
          <p:cNvSpPr/>
          <p:nvPr/>
        </p:nvSpPr>
        <p:spPr>
          <a:xfrm>
            <a:off x="2571736" y="4214818"/>
            <a:ext cx="2928958" cy="571504"/>
          </a:xfrm>
          <a:prstGeom prst="wedgeRoundRectCallout">
            <a:avLst>
              <a:gd name="adj1" fmla="val -40713"/>
              <a:gd name="adj2" fmla="val -31919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Llamada rectangular redondeada"/>
          <p:cNvSpPr/>
          <p:nvPr/>
        </p:nvSpPr>
        <p:spPr>
          <a:xfrm>
            <a:off x="2571736" y="4214818"/>
            <a:ext cx="2928958" cy="571504"/>
          </a:xfrm>
          <a:prstGeom prst="wedgeRoundRectCallout">
            <a:avLst>
              <a:gd name="adj1" fmla="val -14408"/>
              <a:gd name="adj2" fmla="val -27919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Ingresar Código de Prestación y Cantidad, luego presionar el botón agregar.</a:t>
            </a:r>
          </a:p>
        </p:txBody>
      </p:sp>
      <p:pic>
        <p:nvPicPr>
          <p:cNvPr id="10" name="9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8316354" cy="344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Llamada rectangular redondeada"/>
          <p:cNvSpPr/>
          <p:nvPr/>
        </p:nvSpPr>
        <p:spPr>
          <a:xfrm>
            <a:off x="1214414" y="5357826"/>
            <a:ext cx="3929090" cy="642942"/>
          </a:xfrm>
          <a:prstGeom prst="wedgeRoundRectCallout">
            <a:avLst>
              <a:gd name="adj1" fmla="val -26960"/>
              <a:gd name="adj2" fmla="val -19228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Una vez agregadas las prestaciones presionar Guardar Tratamiento.</a:t>
            </a:r>
          </a:p>
        </p:txBody>
      </p:sp>
      <p:pic>
        <p:nvPicPr>
          <p:cNvPr id="7" name="6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483314" cy="42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1285852" y="5643578"/>
            <a:ext cx="3929090" cy="642942"/>
          </a:xfrm>
          <a:prstGeom prst="wedgeRoundRectCallout">
            <a:avLst>
              <a:gd name="adj1" fmla="val -36010"/>
              <a:gd name="adj2" fmla="val -32660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Seleccionar las prestaciones que va a consumir el beneficiario y presionar el botón Cerrar.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4891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Llamada rectangular redondeada"/>
          <p:cNvSpPr/>
          <p:nvPr/>
        </p:nvSpPr>
        <p:spPr>
          <a:xfrm>
            <a:off x="285720" y="5357826"/>
            <a:ext cx="5500726" cy="428628"/>
          </a:xfrm>
          <a:prstGeom prst="wedgeRoundRectCallout">
            <a:avLst>
              <a:gd name="adj1" fmla="val 86783"/>
              <a:gd name="adj2" fmla="val -63890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caso de querer realizar modificaciones o eliminar el tratamiento ya grabado se debe presionar el botón volver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480"/>
            <a:ext cx="638016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Llamada rectangular redondeada"/>
          <p:cNvSpPr/>
          <p:nvPr/>
        </p:nvSpPr>
        <p:spPr>
          <a:xfrm>
            <a:off x="6072198" y="2143116"/>
            <a:ext cx="2428892" cy="428628"/>
          </a:xfrm>
          <a:prstGeom prst="wedgeRoundRectCallout">
            <a:avLst>
              <a:gd name="adj1" fmla="val -184413"/>
              <a:gd name="adj2" fmla="val 9808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Presionar el botón “Modificar Tratamiento”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071810"/>
            <a:ext cx="63436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Llamada rectangular redondeada"/>
          <p:cNvSpPr/>
          <p:nvPr/>
        </p:nvSpPr>
        <p:spPr>
          <a:xfrm>
            <a:off x="7286644" y="3429000"/>
            <a:ext cx="1500166" cy="2143140"/>
          </a:xfrm>
          <a:prstGeom prst="wedgeRoundRectCallout">
            <a:avLst>
              <a:gd name="adj1" fmla="val -324380"/>
              <a:gd name="adj2" fmla="val 5304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Llamada rectangular redondeada"/>
          <p:cNvSpPr/>
          <p:nvPr/>
        </p:nvSpPr>
        <p:spPr>
          <a:xfrm>
            <a:off x="7286644" y="3143248"/>
            <a:ext cx="1500166" cy="2643206"/>
          </a:xfrm>
          <a:prstGeom prst="wedgeRoundRectCallout">
            <a:avLst>
              <a:gd name="adj1" fmla="val -434999"/>
              <a:gd name="adj2" fmla="val 43078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La opción “Modificar Tratamiento” permite agregar, eliminar  y modificar prestaciones. Además de eliminar el tratamiento completo, dando la opción de ingresar uno nuevo.</a:t>
            </a:r>
          </a:p>
        </p:txBody>
      </p:sp>
      <p:pic>
        <p:nvPicPr>
          <p:cNvPr id="9" name="8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8501122" cy="402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Llamada rectangular redondeada"/>
          <p:cNvSpPr/>
          <p:nvPr/>
        </p:nvSpPr>
        <p:spPr>
          <a:xfrm>
            <a:off x="4572000" y="4357694"/>
            <a:ext cx="2643206" cy="357190"/>
          </a:xfrm>
          <a:prstGeom prst="wedgeRoundRectCallout">
            <a:avLst>
              <a:gd name="adj1" fmla="val -126020"/>
              <a:gd name="adj2" fmla="val -163050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Seleccionar la forma de pago.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428596" y="714356"/>
            <a:ext cx="7643866" cy="357190"/>
          </a:xfrm>
          <a:prstGeom prst="wedgeRoundRectCallout">
            <a:avLst>
              <a:gd name="adj1" fmla="val -6541"/>
              <a:gd name="adj2" fmla="val -49273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Una vez realizadas las modificaciones o si el tratamiento en su primera instancia esta correcto proceder a la valorización y venta del bono.</a:t>
            </a:r>
          </a:p>
        </p:txBody>
      </p:sp>
      <p:pic>
        <p:nvPicPr>
          <p:cNvPr id="8" name="7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000108"/>
            <a:ext cx="7431361" cy="211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928934"/>
            <a:ext cx="750099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Llamada rectangular redondeada"/>
          <p:cNvSpPr/>
          <p:nvPr/>
        </p:nvSpPr>
        <p:spPr>
          <a:xfrm>
            <a:off x="5500694" y="2143116"/>
            <a:ext cx="2571768" cy="428628"/>
          </a:xfrm>
          <a:prstGeom prst="wedgeRoundRectCallout">
            <a:avLst>
              <a:gd name="adj1" fmla="val -87203"/>
              <a:gd name="adj2" fmla="val -118899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Hacer click en el botón  “ Cargar Archivo”</a:t>
            </a:r>
          </a:p>
        </p:txBody>
      </p:sp>
      <p:sp>
        <p:nvSpPr>
          <p:cNvPr id="9" name="8 Llamada rectangular redondeada"/>
          <p:cNvSpPr/>
          <p:nvPr/>
        </p:nvSpPr>
        <p:spPr>
          <a:xfrm>
            <a:off x="6072198" y="4857760"/>
            <a:ext cx="2571768" cy="428628"/>
          </a:xfrm>
          <a:prstGeom prst="wedgeRoundRectCallout">
            <a:avLst>
              <a:gd name="adj1" fmla="val -87203"/>
              <a:gd name="adj2" fmla="val -118899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Certificar al paciente</a:t>
            </a:r>
          </a:p>
        </p:txBody>
      </p:sp>
      <p:pic>
        <p:nvPicPr>
          <p:cNvPr id="10" name="9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4891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3500430" y="4786322"/>
            <a:ext cx="2643206" cy="357190"/>
          </a:xfrm>
          <a:prstGeom prst="wedgeRoundRectCallout">
            <a:avLst>
              <a:gd name="adj1" fmla="val 126391"/>
              <a:gd name="adj2" fmla="val -400085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Seleccionar la forma de pago.</a:t>
            </a:r>
          </a:p>
        </p:txBody>
      </p:sp>
      <p:sp>
        <p:nvSpPr>
          <p:cNvPr id="6" name="5 Llamada rectangular redondeada"/>
          <p:cNvSpPr/>
          <p:nvPr/>
        </p:nvSpPr>
        <p:spPr>
          <a:xfrm>
            <a:off x="3500430" y="4786322"/>
            <a:ext cx="2643206" cy="357190"/>
          </a:xfrm>
          <a:prstGeom prst="wedgeRoundRectCallout">
            <a:avLst>
              <a:gd name="adj1" fmla="val -135950"/>
              <a:gd name="adj2" fmla="val -5875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Una vez agregado el pago presionar el botón Emitir.</a:t>
            </a:r>
          </a:p>
        </p:txBody>
      </p:sp>
      <p:pic>
        <p:nvPicPr>
          <p:cNvPr id="7" name="6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572528" cy="300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2928926" y="4572008"/>
            <a:ext cx="2643206" cy="357190"/>
          </a:xfrm>
          <a:prstGeom prst="wedgeRoundRectCallout">
            <a:avLst>
              <a:gd name="adj1" fmla="val 34139"/>
              <a:gd name="adj2" fmla="val -784082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Mensaje indica que el bono fue emitido exitosamente.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857232"/>
            <a:ext cx="791810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2786050" y="5429264"/>
            <a:ext cx="1643074" cy="500066"/>
          </a:xfrm>
          <a:prstGeom prst="wedgeRoundRectCallout">
            <a:avLst>
              <a:gd name="adj1" fmla="val 15588"/>
              <a:gd name="adj2" fmla="val -22027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Bono Físico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771516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2714612" y="5500702"/>
            <a:ext cx="3643338" cy="857256"/>
          </a:xfrm>
          <a:prstGeom prst="wedgeRoundRectCallout">
            <a:avLst>
              <a:gd name="adj1" fmla="val 4858"/>
              <a:gd name="adj2" fmla="val -26003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Si trata de vender mas prestaciones diarias de las que permite el tratamiento arrojara  el siguiente error ya se por interfaz o venta directa.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imed (1)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843808" y="2780928"/>
            <a:ext cx="3500462" cy="162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59"/>
            <a:ext cx="7858180" cy="390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6429388" y="1285860"/>
            <a:ext cx="2571768" cy="428628"/>
          </a:xfrm>
          <a:prstGeom prst="wedgeRoundRectCallout">
            <a:avLst>
              <a:gd name="adj1" fmla="val -125721"/>
              <a:gd name="adj2" fmla="val 86532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Llamada rectangular redondeada"/>
          <p:cNvSpPr/>
          <p:nvPr/>
        </p:nvSpPr>
        <p:spPr>
          <a:xfrm>
            <a:off x="357158" y="571480"/>
            <a:ext cx="4214842" cy="642942"/>
          </a:xfrm>
          <a:prstGeom prst="wedgeRoundRectCallout">
            <a:avLst>
              <a:gd name="adj1" fmla="val 2048"/>
              <a:gd name="adj2" fmla="val 230728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caso de querer ingresar prestaciones adicionales a las cargadas en el archivo tiene la opción de hacerlo de forma manual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6429388" y="1214422"/>
            <a:ext cx="2571768" cy="714380"/>
          </a:xfrm>
          <a:prstGeom prst="wedgeRoundRectCallout">
            <a:avLst>
              <a:gd name="adj1" fmla="val -94445"/>
              <a:gd name="adj2" fmla="val 205049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Muestra datos del tratamiento y las prestaciones que fueron cargadas en el archivo.</a:t>
            </a:r>
          </a:p>
        </p:txBody>
      </p:sp>
      <p:pic>
        <p:nvPicPr>
          <p:cNvPr id="8" name="7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176338"/>
            <a:ext cx="9028113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3428992" y="4714884"/>
            <a:ext cx="3786214" cy="571504"/>
          </a:xfrm>
          <a:prstGeom prst="wedgeRoundRectCallout">
            <a:avLst>
              <a:gd name="adj1" fmla="val -83215"/>
              <a:gd name="adj2" fmla="val -210949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Prestaciones ingresadas de forma manual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25747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3571868" y="5000636"/>
            <a:ext cx="2500330" cy="571504"/>
          </a:xfrm>
          <a:prstGeom prst="wedgeRoundRectCallout">
            <a:avLst>
              <a:gd name="adj1" fmla="val -99130"/>
              <a:gd name="adj2" fmla="val -136876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Hacer click en el botón “Guardar Tratamiento”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1439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3571868" y="5000636"/>
            <a:ext cx="4429156" cy="571504"/>
          </a:xfrm>
          <a:prstGeom prst="wedgeRoundRectCallout">
            <a:avLst>
              <a:gd name="adj1" fmla="val -58435"/>
              <a:gd name="adj2" fmla="val -129469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Hacer click en el botón “Cerrar” para ir a la valorización de las prestaciones.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14891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Llamada rectangular redondeada"/>
          <p:cNvSpPr/>
          <p:nvPr/>
        </p:nvSpPr>
        <p:spPr>
          <a:xfrm>
            <a:off x="285720" y="5357826"/>
            <a:ext cx="5500726" cy="519446"/>
          </a:xfrm>
          <a:prstGeom prst="wedgeRoundRectCallout">
            <a:avLst>
              <a:gd name="adj1" fmla="val 86783"/>
              <a:gd name="adj2" fmla="val -63890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En el caso de querer realizar modificaciones o eliminar el tratamiento ya grabado se debe presionar el botón volver</a:t>
            </a:r>
          </a:p>
        </p:txBody>
      </p:sp>
      <p:pic>
        <p:nvPicPr>
          <p:cNvPr id="6" name="5 Imagen" descr="imed (1).pn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 Venta Directa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480"/>
            <a:ext cx="638016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Llamada rectangular redondeada"/>
          <p:cNvSpPr/>
          <p:nvPr/>
        </p:nvSpPr>
        <p:spPr>
          <a:xfrm>
            <a:off x="6072198" y="2143116"/>
            <a:ext cx="2428892" cy="428628"/>
          </a:xfrm>
          <a:prstGeom prst="wedgeRoundRectCallout">
            <a:avLst>
              <a:gd name="adj1" fmla="val -184413"/>
              <a:gd name="adj2" fmla="val 98084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Presionar el botón “Modificar Tratamiento”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071810"/>
            <a:ext cx="63436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Llamada rectangular redondeada"/>
          <p:cNvSpPr/>
          <p:nvPr/>
        </p:nvSpPr>
        <p:spPr>
          <a:xfrm>
            <a:off x="7286644" y="3429000"/>
            <a:ext cx="1500166" cy="2143140"/>
          </a:xfrm>
          <a:prstGeom prst="wedgeRoundRectCallout">
            <a:avLst>
              <a:gd name="adj1" fmla="val -324380"/>
              <a:gd name="adj2" fmla="val 53047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Llamada rectangular redondeada"/>
          <p:cNvSpPr/>
          <p:nvPr/>
        </p:nvSpPr>
        <p:spPr>
          <a:xfrm>
            <a:off x="7286644" y="3143248"/>
            <a:ext cx="1500166" cy="2643206"/>
          </a:xfrm>
          <a:prstGeom prst="wedgeRoundRectCallout">
            <a:avLst>
              <a:gd name="adj1" fmla="val -434999"/>
              <a:gd name="adj2" fmla="val 43078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La opción “Modificar Tratamiento” permite agregar, eliminar  y modificar prestaciones. Además de eliminar el tratamiento completo, dando la opción de ingresar uno nuevo.</a:t>
            </a:r>
          </a:p>
        </p:txBody>
      </p:sp>
      <p:pic>
        <p:nvPicPr>
          <p:cNvPr id="9" name="8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429520" y="0"/>
            <a:ext cx="171448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0" y="214290"/>
            <a:ext cx="3786182" cy="2857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Tratamiento Fonasa – Venta Interfaz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3"/>
            <a:ext cx="809151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571876"/>
            <a:ext cx="8072494" cy="311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Llamada rectangular redondeada"/>
          <p:cNvSpPr/>
          <p:nvPr/>
        </p:nvSpPr>
        <p:spPr>
          <a:xfrm>
            <a:off x="4214810" y="6000768"/>
            <a:ext cx="2928958" cy="571504"/>
          </a:xfrm>
          <a:prstGeom prst="wedgeRoundRectCallout">
            <a:avLst>
              <a:gd name="adj1" fmla="val 2927"/>
              <a:gd name="adj2" fmla="val -400578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Mensaje indica que el Bono fue emitido exitosamente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3714744" y="2571744"/>
            <a:ext cx="3000396" cy="571504"/>
          </a:xfrm>
          <a:prstGeom prst="wedgeRoundRectCallout">
            <a:avLst>
              <a:gd name="adj1" fmla="val -136318"/>
              <a:gd name="adj2" fmla="val 33493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Una vez valorizadas las prestaciones, presionar el botón “Emitir”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500034" y="714356"/>
            <a:ext cx="7643866" cy="357190"/>
          </a:xfrm>
          <a:prstGeom prst="wedgeRoundRectCallout">
            <a:avLst>
              <a:gd name="adj1" fmla="val -6541"/>
              <a:gd name="adj2" fmla="val -49273"/>
              <a:gd name="adj3" fmla="val 16667"/>
            </a:avLst>
          </a:prstGeom>
          <a:solidFill>
            <a:srgbClr val="7AAF33"/>
          </a:solidFill>
          <a:ln w="12700">
            <a:solidFill>
              <a:srgbClr val="8CC73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Una vez realizadas las modificaciones o si el tratamiento en su primera instancia esta correcto proceder a la valorización y venta del bono.</a:t>
            </a:r>
          </a:p>
        </p:txBody>
      </p:sp>
      <p:pic>
        <p:nvPicPr>
          <p:cNvPr id="9" name="8 Imagen" descr="imed (1).png"/>
          <p:cNvPicPr>
            <a:picLocks noGrp="1" noChangeAspect="1"/>
          </p:cNvPicPr>
          <p:nvPr isPhoto="1"/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7358050" y="0"/>
            <a:ext cx="1785950" cy="83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506</Words>
  <Application>Microsoft Office PowerPoint</Application>
  <PresentationFormat>Presentación en pantalla (4:3)</PresentationFormat>
  <Paragraphs>60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Angelica Severino</dc:creator>
  <cp:lastModifiedBy>Jaime Ramirez</cp:lastModifiedBy>
  <cp:revision>302</cp:revision>
  <dcterms:created xsi:type="dcterms:W3CDTF">2011-11-15T11:57:35Z</dcterms:created>
  <dcterms:modified xsi:type="dcterms:W3CDTF">2013-07-22T22:12:29Z</dcterms:modified>
</cp:coreProperties>
</file>