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E"/>
    <a:srgbClr val="A1BF37"/>
    <a:srgbClr val="7DB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141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0"/>
            <a:ext cx="695325" cy="1047750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 userDrawn="1"/>
        </p:nvSpPr>
        <p:spPr>
          <a:xfrm>
            <a:off x="0" y="0"/>
            <a:ext cx="2195736" cy="6858000"/>
          </a:xfrm>
          <a:prstGeom prst="rect">
            <a:avLst/>
          </a:prstGeom>
          <a:solidFill>
            <a:srgbClr val="A1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8 Imagen" descr="01-06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7504" y="2279999"/>
            <a:ext cx="2980698" cy="2298002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 hasCustomPrompt="1"/>
          </p:nvPr>
        </p:nvSpPr>
        <p:spPr>
          <a:xfrm>
            <a:off x="2689448" y="3068960"/>
            <a:ext cx="5915000" cy="576064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6E6E6E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Titulo</a:t>
            </a:r>
            <a:br>
              <a:rPr lang="es-ES" dirty="0" smtClean="0"/>
            </a:br>
            <a:r>
              <a:rPr lang="es-ES" dirty="0" smtClean="0"/>
              <a:t>Subtitulo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0"/>
            <a:ext cx="695325" cy="1047750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 userDrawn="1"/>
        </p:nvSpPr>
        <p:spPr>
          <a:xfrm>
            <a:off x="0" y="2744924"/>
            <a:ext cx="9144000" cy="1368152"/>
          </a:xfrm>
          <a:prstGeom prst="rect">
            <a:avLst/>
          </a:prstGeom>
          <a:solidFill>
            <a:srgbClr val="A1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8 Imagen" descr="01-06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7544" y="2132856"/>
            <a:ext cx="2148207" cy="1656184"/>
          </a:xfrm>
          <a:prstGeom prst="rect">
            <a:avLst/>
          </a:prstGeom>
        </p:spPr>
      </p:pic>
      <p:sp>
        <p:nvSpPr>
          <p:cNvPr id="11" name="1 Título"/>
          <p:cNvSpPr>
            <a:spLocks noGrp="1"/>
          </p:cNvSpPr>
          <p:nvPr>
            <p:ph type="title" hasCustomPrompt="1"/>
          </p:nvPr>
        </p:nvSpPr>
        <p:spPr>
          <a:xfrm>
            <a:off x="2689448" y="3068960"/>
            <a:ext cx="3754760" cy="576064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Sub </a:t>
            </a:r>
            <a:r>
              <a:rPr lang="es-ES" dirty="0" err="1" smtClean="0"/>
              <a:t>Menus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Subtitulo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>
            <a:spLocks noGrp="1"/>
          </p:cNvSpPr>
          <p:nvPr>
            <p:ph type="title" hasCustomPrompt="1"/>
          </p:nvPr>
        </p:nvSpPr>
        <p:spPr>
          <a:xfrm>
            <a:off x="745232" y="188640"/>
            <a:ext cx="6923112" cy="648072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rgbClr val="6E6E6E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Titulo</a:t>
            </a:r>
            <a:endParaRPr lang="es-CL" dirty="0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745232" y="1772816"/>
            <a:ext cx="8075240" cy="305293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rgbClr val="6E6E6E"/>
                </a:solidFill>
                <a:latin typeface="Helvetica" pitchFamily="2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dirty="0" smtClean="0"/>
              <a:t>Ingrese texto aquí. Ingrese texto aquí. </a:t>
            </a:r>
            <a:endParaRPr lang="es-C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0"/>
            <a:ext cx="695325" cy="1047750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A1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8 Imagen" descr="01-06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7544" y="5013176"/>
            <a:ext cx="2148207" cy="1656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A1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9 Imagen" descr="02-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12189" y="277876"/>
            <a:ext cx="1420251" cy="120690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5482952" cy="648072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s-ES" dirty="0" smtClean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Felipe Urrea\Desktop\2014\Presentaciones\PPT Pablo Izquierdo\FONDO PPT(07.05.14)_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342" y="2636912"/>
            <a:ext cx="1051318" cy="1584176"/>
          </a:xfrm>
          <a:prstGeom prst="rect">
            <a:avLst/>
          </a:prstGeom>
          <a:noFill/>
        </p:spPr>
      </p:pic>
      <p:pic>
        <p:nvPicPr>
          <p:cNvPr id="11" name="10 Imagen" descr="01-06.png"/>
          <p:cNvPicPr>
            <a:picLocks noChangeAspect="1"/>
          </p:cNvPicPr>
          <p:nvPr userDrawn="1"/>
        </p:nvPicPr>
        <p:blipFill>
          <a:blip r:embed="rId3" cstate="print"/>
          <a:srcRect l="20817" b="16173"/>
          <a:stretch>
            <a:fillRect/>
          </a:stretch>
        </p:blipFill>
        <p:spPr>
          <a:xfrm>
            <a:off x="0" y="4509120"/>
            <a:ext cx="2877908" cy="2348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3A057F-3FEE-4CAB-BFEF-09F457B35316}" type="datetimeFigureOut">
              <a:rPr lang="es-CL" smtClean="0"/>
              <a:pPr/>
              <a:t>24-07-2014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FFFDB8-61FE-4031-8680-3F901062198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5" name="1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elipe Urrea\Desktop\2014\Presentaciones\PPT Pablo Izquierdo\FONDO PPT(07.05.14)_\esquema-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238" y="1552401"/>
            <a:ext cx="6613525" cy="5260975"/>
          </a:xfrm>
          <a:prstGeom prst="rect">
            <a:avLst/>
          </a:prstGeom>
          <a:noFill/>
        </p:spPr>
      </p:pic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 Urrea</dc:creator>
  <cp:lastModifiedBy>Felipe Urrea</cp:lastModifiedBy>
  <cp:revision>13</cp:revision>
  <dcterms:created xsi:type="dcterms:W3CDTF">2014-05-12T20:38:59Z</dcterms:created>
  <dcterms:modified xsi:type="dcterms:W3CDTF">2014-07-24T18:59:08Z</dcterms:modified>
</cp:coreProperties>
</file>