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6E6E"/>
    <a:srgbClr val="D8D8D8"/>
    <a:srgbClr val="7DBA00"/>
    <a:srgbClr val="A1BF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6" d="100"/>
          <a:sy n="86" d="100"/>
        </p:scale>
        <p:origin x="-14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923728" y="3022104"/>
            <a:ext cx="6400800" cy="69492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rgbClr val="6E6E6E"/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Titulo</a:t>
            </a:r>
          </a:p>
          <a:p>
            <a:r>
              <a:rPr lang="es-ES" dirty="0" smtClean="0"/>
              <a:t>Subtitulo</a:t>
            </a:r>
            <a:endParaRPr lang="es-CL" dirty="0"/>
          </a:p>
        </p:txBody>
      </p:sp>
      <p:pic>
        <p:nvPicPr>
          <p:cNvPr id="7" name="Picture 6" descr="C:\Users\Felipe Urrea\Desktop\2014\Presentaciones\PPT Pablo Izquierdo\FONDO PPT(07.05.14)_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0"/>
            <a:ext cx="695325" cy="1047750"/>
          </a:xfrm>
          <a:prstGeom prst="rect">
            <a:avLst/>
          </a:prstGeom>
          <a:noFill/>
        </p:spPr>
      </p:pic>
      <p:sp>
        <p:nvSpPr>
          <p:cNvPr id="8" name="7 Rectángulo"/>
          <p:cNvSpPr/>
          <p:nvPr userDrawn="1"/>
        </p:nvSpPr>
        <p:spPr>
          <a:xfrm>
            <a:off x="0" y="0"/>
            <a:ext cx="2195736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" name="9 Imagen" descr="01-19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79512" y="2276872"/>
            <a:ext cx="2803928" cy="2206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057F-3FEE-4CAB-BFEF-09F457B35316}" type="datetimeFigureOut">
              <a:rPr lang="es-CL" smtClean="0"/>
              <a:pPr/>
              <a:t>26-05-2014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FDB8-61FE-4031-8680-3F901062198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057F-3FEE-4CAB-BFEF-09F457B35316}" type="datetimeFigureOut">
              <a:rPr lang="es-CL" smtClean="0"/>
              <a:pPr/>
              <a:t>26-05-2014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FDB8-61FE-4031-8680-3F901062198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Felipe Urrea\Desktop\2014\Presentaciones\PPT Pablo Izquierdo\FONDO PPT(07.05.14)_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0"/>
            <a:ext cx="695325" cy="1047750"/>
          </a:xfrm>
          <a:prstGeom prst="rect">
            <a:avLst/>
          </a:prstGeom>
          <a:noFill/>
        </p:spPr>
      </p:pic>
      <p:sp>
        <p:nvSpPr>
          <p:cNvPr id="8" name="7 Rectángulo"/>
          <p:cNvSpPr/>
          <p:nvPr userDrawn="1"/>
        </p:nvSpPr>
        <p:spPr>
          <a:xfrm>
            <a:off x="0" y="2744924"/>
            <a:ext cx="9144000" cy="136815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" name="9 Imagen" descr="01-19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9732" y="2132856"/>
            <a:ext cx="2196044" cy="172819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2617440" y="2708920"/>
            <a:ext cx="3106688" cy="1143000"/>
          </a:xfrm>
        </p:spPr>
        <p:txBody>
          <a:bodyPr>
            <a:normAutofit/>
          </a:bodyPr>
          <a:lstStyle>
            <a:lvl1pPr algn="l">
              <a:defRPr sz="1800" b="1" baseline="0">
                <a:solidFill>
                  <a:srgbClr val="6E6E6E"/>
                </a:solidFill>
                <a:latin typeface="Helvetica" pitchFamily="2" charset="0"/>
              </a:defRPr>
            </a:lvl1pPr>
          </a:lstStyle>
          <a:p>
            <a:r>
              <a:rPr lang="es-ES" dirty="0" smtClean="0"/>
              <a:t>Sub </a:t>
            </a:r>
            <a:r>
              <a:rPr lang="es-ES" dirty="0" err="1" smtClean="0"/>
              <a:t>Menus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Subtitulo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Marcador de texto"/>
          <p:cNvSpPr>
            <a:spLocks noGrp="1"/>
          </p:cNvSpPr>
          <p:nvPr>
            <p:ph idx="1" hasCustomPrompt="1"/>
          </p:nvPr>
        </p:nvSpPr>
        <p:spPr>
          <a:xfrm>
            <a:off x="683568" y="1600201"/>
            <a:ext cx="7848872" cy="319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 sz="1400" baseline="0">
                <a:solidFill>
                  <a:srgbClr val="6E6E6E"/>
                </a:solidFill>
                <a:latin typeface="Helvetica" pitchFamily="2" charset="0"/>
              </a:defRPr>
            </a:lvl1pPr>
            <a:lvl2pPr>
              <a:defRPr sz="1800">
                <a:solidFill>
                  <a:srgbClr val="6E6E6E"/>
                </a:solidFill>
                <a:latin typeface="Helvetica" pitchFamily="2" charset="0"/>
              </a:defRPr>
            </a:lvl2pPr>
            <a:lvl3pPr>
              <a:defRPr sz="1800">
                <a:solidFill>
                  <a:srgbClr val="6E6E6E"/>
                </a:solidFill>
                <a:latin typeface="Helvetica" pitchFamily="2" charset="0"/>
              </a:defRPr>
            </a:lvl3pPr>
            <a:lvl4pPr>
              <a:defRPr sz="1800">
                <a:solidFill>
                  <a:srgbClr val="6E6E6E"/>
                </a:solidFill>
                <a:latin typeface="Helvetica" pitchFamily="2" charset="0"/>
              </a:defRPr>
            </a:lvl4pPr>
            <a:lvl5pPr>
              <a:defRPr sz="1800">
                <a:solidFill>
                  <a:srgbClr val="6E6E6E"/>
                </a:solidFill>
                <a:latin typeface="Helvetica" pitchFamily="2" charset="0"/>
              </a:defRPr>
            </a:lvl5pPr>
          </a:lstStyle>
          <a:p>
            <a:pPr lvl="0"/>
            <a:r>
              <a:rPr lang="es-ES" dirty="0" smtClean="0"/>
              <a:t>Ingrese texto</a:t>
            </a:r>
            <a:endParaRPr lang="es-CL" dirty="0"/>
          </a:p>
        </p:txBody>
      </p:sp>
      <p:sp>
        <p:nvSpPr>
          <p:cNvPr id="12" name="1 Título"/>
          <p:cNvSpPr>
            <a:spLocks noGrp="1"/>
          </p:cNvSpPr>
          <p:nvPr>
            <p:ph type="title" hasCustomPrompt="1"/>
          </p:nvPr>
        </p:nvSpPr>
        <p:spPr>
          <a:xfrm>
            <a:off x="745232" y="188640"/>
            <a:ext cx="6635080" cy="576064"/>
          </a:xfrm>
        </p:spPr>
        <p:txBody>
          <a:bodyPr>
            <a:normAutofit/>
          </a:bodyPr>
          <a:lstStyle>
            <a:lvl1pPr algn="l">
              <a:defRPr sz="3000" b="1" baseline="0">
                <a:solidFill>
                  <a:srgbClr val="6E6E6E"/>
                </a:solidFill>
                <a:latin typeface="Helvetica" pitchFamily="2" charset="0"/>
              </a:defRPr>
            </a:lvl1pPr>
          </a:lstStyle>
          <a:p>
            <a:r>
              <a:rPr lang="es-ES" dirty="0" smtClean="0"/>
              <a:t>Titulo</a:t>
            </a:r>
            <a:endParaRPr lang="es-CL" dirty="0"/>
          </a:p>
        </p:txBody>
      </p:sp>
      <p:pic>
        <p:nvPicPr>
          <p:cNvPr id="7" name="Picture 6" descr="C:\Users\Felipe Urrea\Desktop\2014\Presentaciones\PPT Pablo Izquierdo\FONDO PPT(07.05.14)_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0"/>
            <a:ext cx="695325" cy="1047750"/>
          </a:xfrm>
          <a:prstGeom prst="rect">
            <a:avLst/>
          </a:prstGeom>
          <a:noFill/>
        </p:spPr>
      </p:pic>
      <p:sp>
        <p:nvSpPr>
          <p:cNvPr id="8" name="7 Rectángulo"/>
          <p:cNvSpPr/>
          <p:nvPr userDrawn="1"/>
        </p:nvSpPr>
        <p:spPr>
          <a:xfrm>
            <a:off x="0" y="5661248"/>
            <a:ext cx="9144000" cy="119675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1" name="10 Imagen" descr="01-19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95536" y="4941168"/>
            <a:ext cx="2196044" cy="17281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" name="9 Imagen" descr="01-19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7164288" y="260648"/>
            <a:ext cx="1407890" cy="110794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45232" y="44624"/>
            <a:ext cx="6347048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6E6E6E"/>
                </a:solidFill>
                <a:latin typeface="Helvetica" pitchFamily="2" charset="0"/>
              </a:defRPr>
            </a:lvl1pPr>
          </a:lstStyle>
          <a:p>
            <a:r>
              <a:rPr lang="es-ES" dirty="0" smtClean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 descr="01-19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3653" y="4493472"/>
            <a:ext cx="3405453" cy="2679944"/>
          </a:xfrm>
          <a:prstGeom prst="rect">
            <a:avLst/>
          </a:prstGeom>
        </p:spPr>
      </p:pic>
      <p:pic>
        <p:nvPicPr>
          <p:cNvPr id="11" name="Picture 6" descr="C:\Users\Felipe Urrea\Desktop\2014\Presentaciones\PPT Pablo Izquierdo\FONDO PPT(07.05.14)_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6342" y="2636912"/>
            <a:ext cx="1051318" cy="158417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057F-3FEE-4CAB-BFEF-09F457B35316}" type="datetimeFigureOut">
              <a:rPr lang="es-CL" smtClean="0"/>
              <a:pPr/>
              <a:t>26-05-2014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FDB8-61FE-4031-8680-3F901062198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057F-3FEE-4CAB-BFEF-09F457B35316}" type="datetimeFigureOut">
              <a:rPr lang="es-CL" smtClean="0"/>
              <a:pPr/>
              <a:t>26-05-2014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FDB8-61FE-4031-8680-3F901062198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057F-3FEE-4CAB-BFEF-09F457B35316}" type="datetimeFigureOut">
              <a:rPr lang="es-CL" smtClean="0"/>
              <a:pPr/>
              <a:t>26-05-2014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FDB8-61FE-4031-8680-3F901062198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057F-3FEE-4CAB-BFEF-09F457B35316}" type="datetimeFigureOut">
              <a:rPr lang="es-CL" smtClean="0"/>
              <a:pPr/>
              <a:t>26-05-2014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FDB8-61FE-4031-8680-3F901062198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057F-3FEE-4CAB-BFEF-09F457B35316}" type="datetimeFigureOut">
              <a:rPr lang="es-CL" smtClean="0"/>
              <a:pPr/>
              <a:t>26-05-2014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FFDB8-61FE-4031-8680-3F901062198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"/>
          <p:cNvSpPr>
            <a:spLocks noGrp="1"/>
          </p:cNvSpPr>
          <p:nvPr>
            <p:ph idx="1"/>
          </p:nvPr>
        </p:nvSpPr>
        <p:spPr/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188640"/>
            <a:ext cx="6696744" cy="576064"/>
          </a:xfrm>
        </p:spPr>
        <p:txBody>
          <a:bodyPr/>
          <a:lstStyle/>
          <a:p>
            <a:endParaRPr lang="es-C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elipe Urrea\Desktop\2014\Presentaciones\PPT Pablo Izquierdo\FONDO PPT(07.05.14)_\esquema-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5238" y="1552401"/>
            <a:ext cx="6613525" cy="5260975"/>
          </a:xfrm>
          <a:prstGeom prst="rect">
            <a:avLst/>
          </a:prstGeom>
          <a:noFill/>
        </p:spPr>
      </p:pic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Presentación en pantalla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Felipe Urrea</dc:creator>
  <cp:lastModifiedBy>Felipe Urrea</cp:lastModifiedBy>
  <cp:revision>17</cp:revision>
  <dcterms:created xsi:type="dcterms:W3CDTF">2014-05-12T20:38:59Z</dcterms:created>
  <dcterms:modified xsi:type="dcterms:W3CDTF">2014-05-26T16:40:34Z</dcterms:modified>
</cp:coreProperties>
</file>