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95"/>
    <a:srgbClr val="009C96"/>
    <a:srgbClr val="868686"/>
    <a:srgbClr val="F5F5F5"/>
    <a:srgbClr val="6BBBDB"/>
    <a:srgbClr val="96CFE5"/>
    <a:srgbClr val="4FFFF7"/>
    <a:srgbClr val="5356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1440" y="2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01-9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628800"/>
            <a:ext cx="4288229" cy="4942636"/>
          </a:xfrm>
          <a:prstGeom prst="rect">
            <a:avLst/>
          </a:prstGeom>
        </p:spPr>
      </p:pic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sp>
        <p:nvSpPr>
          <p:cNvPr id="6" name="CuadroTexto 8"/>
          <p:cNvSpPr txBox="1"/>
          <p:nvPr/>
        </p:nvSpPr>
        <p:spPr>
          <a:xfrm>
            <a:off x="4845575" y="2852936"/>
            <a:ext cx="2030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Cuenta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Médica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Electrónica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52849" y="3861048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172819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35880" y="2598003"/>
            <a:ext cx="240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009C96"/>
                </a:solidFill>
                <a:latin typeface="Helvetica Neue" pitchFamily="2"/>
              </a:rPr>
              <a:t>Cuenta </a:t>
            </a:r>
            <a:r>
              <a:rPr lang="es-CL" sz="2400" b="1" dirty="0" smtClean="0">
                <a:solidFill>
                  <a:srgbClr val="009C96"/>
                </a:solidFill>
                <a:latin typeface="Helvetica Neue" pitchFamily="2"/>
              </a:rPr>
              <a:t>Médica</a:t>
            </a:r>
          </a:p>
          <a:p>
            <a:r>
              <a:rPr lang="es-CL" sz="2400" b="1" dirty="0" smtClean="0">
                <a:solidFill>
                  <a:srgbClr val="009C96"/>
                </a:solidFill>
                <a:latin typeface="Helvetica Neue" pitchFamily="2"/>
              </a:rPr>
              <a:t>Electrónica</a:t>
            </a:r>
            <a:endParaRPr lang="es-CL" sz="2400" b="1" dirty="0">
              <a:solidFill>
                <a:srgbClr val="009C96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87624" y="3573016"/>
            <a:ext cx="38164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CL" sz="1200" dirty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Transmite, almacena y procesa electrónicamente las cuentas médicas hospitalarias, haciendo que los trámites relacionados con la cobranza y el control </a:t>
            </a: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de las </a:t>
            </a:r>
            <a:r>
              <a:rPr lang="es-CL" sz="1200" dirty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prestaciones hospitalarias sea más </a:t>
            </a:r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ágil</a:t>
            </a:r>
            <a:endParaRPr lang="es-ES" sz="12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27" name="Picture 3" descr="C:\Users\Felipe Urrea\Desktop\2014\Presentaciones\Brochure\Cuenta Medica Electronica\02-9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556792"/>
            <a:ext cx="3522663" cy="3438525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6894563" y="630932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Cuenta Médica Electrónica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563888" y="0"/>
            <a:ext cx="5580112" cy="6597352"/>
          </a:xfrm>
          <a:prstGeom prst="rect">
            <a:avLst/>
          </a:prstGeom>
          <a:solidFill>
            <a:srgbClr val="009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251520" y="105273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009C96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009C96"/>
              </a:solidFill>
              <a:latin typeface="Helvetica Neue" pitchFamily="2"/>
            </a:endParaRPr>
          </a:p>
        </p:txBody>
      </p:sp>
      <p:pic>
        <p:nvPicPr>
          <p:cNvPr id="2052" name="Picture 4" descr="C:\Users\Felipe Urrea\Desktop\2014\Presentaciones\Brochure\Cuenta Medica Electronica\03-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3239590" cy="3259704"/>
          </a:xfrm>
          <a:prstGeom prst="rect">
            <a:avLst/>
          </a:prstGeom>
          <a:noFill/>
        </p:spPr>
      </p:pic>
      <p:sp>
        <p:nvSpPr>
          <p:cNvPr id="12" name="CuadroTexto 12"/>
          <p:cNvSpPr txBox="1"/>
          <p:nvPr/>
        </p:nvSpPr>
        <p:spPr>
          <a:xfrm>
            <a:off x="4427984" y="2551837"/>
            <a:ext cx="471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Seguridad en la generación y revisión de las cuentas médicas.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Menor costo de procesamiento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Mayor velocidad de intercambio de información entre el prestador y el asegurador.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Para el Beneficiario, se disminuyen los plazos y trámites de liquidación de la cuenta médica.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894563" y="630932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Cuenta Médica Electrónica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9 Imagen" descr="logo-8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009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1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¿Cómo funciona?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6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cxnSp>
        <p:nvCxnSpPr>
          <p:cNvPr id="7" name="6 Conector recto"/>
          <p:cNvCxnSpPr/>
          <p:nvPr/>
        </p:nvCxnSpPr>
        <p:spPr>
          <a:xfrm rot="5400000" flipH="1" flipV="1">
            <a:off x="4072174" y="4153446"/>
            <a:ext cx="1237178" cy="1844"/>
          </a:xfrm>
          <a:prstGeom prst="line">
            <a:avLst/>
          </a:prstGeom>
          <a:ln w="19050">
            <a:solidFill>
              <a:srgbClr val="009C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2406430" y="4772099"/>
            <a:ext cx="2287863" cy="860"/>
          </a:xfrm>
          <a:prstGeom prst="line">
            <a:avLst/>
          </a:prstGeom>
          <a:ln w="19050">
            <a:solidFill>
              <a:srgbClr val="009C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H="1">
            <a:off x="2400738" y="3547038"/>
            <a:ext cx="2289103" cy="0"/>
          </a:xfrm>
          <a:prstGeom prst="line">
            <a:avLst/>
          </a:prstGeom>
          <a:ln w="19050">
            <a:solidFill>
              <a:srgbClr val="009C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ombinar"/>
          <p:cNvSpPr/>
          <p:nvPr/>
        </p:nvSpPr>
        <p:spPr>
          <a:xfrm rot="16200000">
            <a:off x="3421258" y="4724768"/>
            <a:ext cx="197960" cy="88998"/>
          </a:xfrm>
          <a:prstGeom prst="flowChartMerge">
            <a:avLst/>
          </a:prstGeom>
          <a:solidFill>
            <a:srgbClr val="009C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319475" y="2984164"/>
            <a:ext cx="1340211" cy="467511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54"/>
          <p:cNvSpPr txBox="1">
            <a:spLocks noChangeArrowheads="1"/>
          </p:cNvSpPr>
          <p:nvPr/>
        </p:nvSpPr>
        <p:spPr bwMode="auto">
          <a:xfrm>
            <a:off x="4308163" y="3081456"/>
            <a:ext cx="13724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Homología códigos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2412563" y="3104430"/>
            <a:ext cx="1483" cy="413167"/>
          </a:xfrm>
          <a:prstGeom prst="straightConnector1">
            <a:avLst/>
          </a:prstGeom>
          <a:ln w="38100">
            <a:solidFill>
              <a:srgbClr val="00BCB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2742901" y="2984164"/>
            <a:ext cx="1418428" cy="467511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2753495" y="3014848"/>
            <a:ext cx="14061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Emite bono </a:t>
            </a:r>
          </a:p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Electrónico de pago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400738" y="4914816"/>
            <a:ext cx="1073760" cy="360213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54"/>
          <p:cNvSpPr txBox="1">
            <a:spLocks noChangeArrowheads="1"/>
          </p:cNvSpPr>
          <p:nvPr/>
        </p:nvSpPr>
        <p:spPr bwMode="auto">
          <a:xfrm>
            <a:off x="2415328" y="4981554"/>
            <a:ext cx="1037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Envío de CME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7173541" y="3635826"/>
            <a:ext cx="1707917" cy="467511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54"/>
          <p:cNvSpPr txBox="1">
            <a:spLocks noChangeArrowheads="1"/>
          </p:cNvSpPr>
          <p:nvPr/>
        </p:nvSpPr>
        <p:spPr bwMode="auto">
          <a:xfrm>
            <a:off x="7162519" y="3691461"/>
            <a:ext cx="1729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Registra observaciones e</a:t>
            </a:r>
          </a:p>
          <a:p>
            <a:pPr algn="ctr" eaLnBrk="1" hangingPunct="1"/>
            <a:r>
              <a:rPr lang="en-US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indica etapa del trámite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7173541" y="4232212"/>
            <a:ext cx="1707917" cy="467511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54"/>
          <p:cNvSpPr txBox="1">
            <a:spLocks noChangeArrowheads="1"/>
          </p:cNvSpPr>
          <p:nvPr/>
        </p:nvSpPr>
        <p:spPr bwMode="auto">
          <a:xfrm>
            <a:off x="7414190" y="4269622"/>
            <a:ext cx="1226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Válida, autoriza y</a:t>
            </a:r>
          </a:p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valoriza la CME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5092645" y="4843143"/>
            <a:ext cx="1592580" cy="467511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4"/>
          <p:cNvSpPr txBox="1">
            <a:spLocks noChangeArrowheads="1"/>
          </p:cNvSpPr>
          <p:nvPr/>
        </p:nvSpPr>
        <p:spPr bwMode="auto">
          <a:xfrm>
            <a:off x="5043191" y="4909880"/>
            <a:ext cx="16914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Entrega CME liquidación</a:t>
            </a:r>
          </a:p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para pago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450585" y="3881171"/>
            <a:ext cx="1374089" cy="547503"/>
          </a:xfrm>
          <a:prstGeom prst="roundRect">
            <a:avLst>
              <a:gd name="adj" fmla="val 5095"/>
            </a:avLst>
          </a:prstGeom>
          <a:solidFill>
            <a:srgbClr val="009B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474627" y="3890730"/>
            <a:ext cx="13260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Certificación de la </a:t>
            </a:r>
          </a:p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vigencia y plan de </a:t>
            </a:r>
          </a:p>
          <a:p>
            <a:pPr algn="ctr" eaLnBrk="1" hangingPunct="1"/>
            <a:r>
              <a:rPr lang="es-CL" sz="1000" b="1" dirty="0" smtClean="0">
                <a:solidFill>
                  <a:srgbClr val="FFFFFF"/>
                </a:solidFill>
                <a:latin typeface="Helvetica" pitchFamily="34" charset="0"/>
                <a:cs typeface="Helvetica" pitchFamily="34" charset="0"/>
              </a:rPr>
              <a:t>salud  del paciente</a:t>
            </a:r>
            <a:endParaRPr lang="en-US" sz="1000" b="1" dirty="0">
              <a:solidFill>
                <a:srgbClr val="FFFFF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016162" y="3553019"/>
            <a:ext cx="1691644" cy="1243220"/>
          </a:xfrm>
          <a:prstGeom prst="rect">
            <a:avLst/>
          </a:prstGeom>
          <a:solidFill>
            <a:schemeClr val="bg1"/>
          </a:solidFill>
          <a:ln w="19050">
            <a:solidFill>
              <a:srgbClr val="009C9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3" name="32 Combinar"/>
          <p:cNvSpPr/>
          <p:nvPr/>
        </p:nvSpPr>
        <p:spPr>
          <a:xfrm>
            <a:off x="6623461" y="3645805"/>
            <a:ext cx="168052" cy="104036"/>
          </a:xfrm>
          <a:prstGeom prst="flowChartMerge">
            <a:avLst/>
          </a:prstGeom>
          <a:solidFill>
            <a:srgbClr val="00B0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4" name="33 Combinar"/>
          <p:cNvSpPr/>
          <p:nvPr/>
        </p:nvSpPr>
        <p:spPr>
          <a:xfrm rot="16200000">
            <a:off x="5778917" y="3513976"/>
            <a:ext cx="171271" cy="88998"/>
          </a:xfrm>
          <a:prstGeom prst="flowChartMerge">
            <a:avLst/>
          </a:prstGeom>
          <a:solidFill>
            <a:srgbClr val="009C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4488970" y="3644111"/>
            <a:ext cx="792090" cy="792088"/>
            <a:chOff x="4067944" y="4365104"/>
            <a:chExt cx="1103934" cy="1103932"/>
          </a:xfrm>
        </p:grpSpPr>
        <p:sp>
          <p:nvSpPr>
            <p:cNvPr id="36" name="35 Elipse"/>
            <p:cNvSpPr/>
            <p:nvPr/>
          </p:nvSpPr>
          <p:spPr bwMode="auto">
            <a:xfrm>
              <a:off x="4067944" y="4365104"/>
              <a:ext cx="1103934" cy="1103932"/>
            </a:xfrm>
            <a:prstGeom prst="ellipse">
              <a:avLst/>
            </a:prstGeom>
            <a:gradFill flip="none" rotWithShape="1">
              <a:gsLst>
                <a:gs pos="0">
                  <a:srgbClr val="009C96">
                    <a:tint val="66000"/>
                    <a:satMod val="160000"/>
                  </a:srgbClr>
                </a:gs>
                <a:gs pos="50000">
                  <a:srgbClr val="009C96">
                    <a:tint val="44500"/>
                    <a:satMod val="160000"/>
                  </a:srgbClr>
                </a:gs>
                <a:gs pos="100000">
                  <a:srgbClr val="009C9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7" name="36 Elipse"/>
            <p:cNvSpPr/>
            <p:nvPr/>
          </p:nvSpPr>
          <p:spPr bwMode="auto">
            <a:xfrm>
              <a:off x="4161637" y="4458796"/>
              <a:ext cx="916548" cy="916549"/>
            </a:xfrm>
            <a:prstGeom prst="ellipse">
              <a:avLst/>
            </a:prstGeom>
            <a:solidFill>
              <a:srgbClr val="009C96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38" name="37 Imagen" descr="man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106" y="3948973"/>
            <a:ext cx="604568" cy="134082"/>
          </a:xfrm>
          <a:prstGeom prst="rect">
            <a:avLst/>
          </a:prstGeom>
        </p:spPr>
      </p:pic>
      <p:grpSp>
        <p:nvGrpSpPr>
          <p:cNvPr id="39" name="38 Grupo"/>
          <p:cNvGrpSpPr/>
          <p:nvPr/>
        </p:nvGrpSpPr>
        <p:grpSpPr>
          <a:xfrm>
            <a:off x="2020094" y="2060848"/>
            <a:ext cx="786420" cy="1010711"/>
            <a:chOff x="1757109" y="2853849"/>
            <a:chExt cx="786420" cy="1010711"/>
          </a:xfrm>
        </p:grpSpPr>
        <p:sp>
          <p:nvSpPr>
            <p:cNvPr id="40" name="39 Elipse"/>
            <p:cNvSpPr/>
            <p:nvPr/>
          </p:nvSpPr>
          <p:spPr bwMode="auto">
            <a:xfrm>
              <a:off x="1757109" y="2853849"/>
              <a:ext cx="786420" cy="786419"/>
            </a:xfrm>
            <a:prstGeom prst="ellipse">
              <a:avLst/>
            </a:prstGeom>
            <a:solidFill>
              <a:srgbClr val="009C96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/>
            </a:p>
          </p:txBody>
        </p:sp>
        <p:sp>
          <p:nvSpPr>
            <p:cNvPr id="41" name="40 Elipse"/>
            <p:cNvSpPr/>
            <p:nvPr/>
          </p:nvSpPr>
          <p:spPr bwMode="auto">
            <a:xfrm>
              <a:off x="1823854" y="2920593"/>
              <a:ext cx="652930" cy="652931"/>
            </a:xfrm>
            <a:prstGeom prst="ellipse">
              <a:avLst/>
            </a:prstGeom>
            <a:solidFill>
              <a:srgbClr val="009C96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/>
            </a:p>
          </p:txBody>
        </p:sp>
        <p:pic>
          <p:nvPicPr>
            <p:cNvPr id="42" name="41 Imagen" descr="mano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961" y="2996952"/>
              <a:ext cx="388716" cy="493334"/>
            </a:xfrm>
            <a:prstGeom prst="rect">
              <a:avLst/>
            </a:prstGeom>
          </p:spPr>
        </p:pic>
        <p:sp>
          <p:nvSpPr>
            <p:cNvPr id="43" name="TextBox 30"/>
            <p:cNvSpPr txBox="1">
              <a:spLocks noChangeArrowheads="1"/>
            </p:cNvSpPr>
            <p:nvPr/>
          </p:nvSpPr>
          <p:spPr bwMode="auto">
            <a:xfrm>
              <a:off x="1798300" y="3649116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009C96"/>
                  </a:solidFill>
                  <a:latin typeface="Helvetica" pitchFamily="34" charset="0"/>
                  <a:cs typeface="Helvetica" pitchFamily="34" charset="0"/>
                </a:rPr>
                <a:t>PACIENTE</a:t>
              </a:r>
              <a:endParaRPr lang="en-US" sz="800" b="1" dirty="0">
                <a:solidFill>
                  <a:srgbClr val="009C96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44" name="43 Elipse"/>
          <p:cNvSpPr/>
          <p:nvPr/>
        </p:nvSpPr>
        <p:spPr bwMode="auto">
          <a:xfrm>
            <a:off x="2020094" y="3646259"/>
            <a:ext cx="786420" cy="786419"/>
          </a:xfrm>
          <a:prstGeom prst="ellipse">
            <a:avLst/>
          </a:prstGeom>
          <a:solidFill>
            <a:srgbClr val="009C96">
              <a:alpha val="25000"/>
            </a:srgbClr>
          </a:solidFill>
          <a:ln w="889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44 Elipse"/>
          <p:cNvSpPr/>
          <p:nvPr/>
        </p:nvSpPr>
        <p:spPr bwMode="auto">
          <a:xfrm>
            <a:off x="2086839" y="3713003"/>
            <a:ext cx="652930" cy="652931"/>
          </a:xfrm>
          <a:prstGeom prst="ellipse">
            <a:avLst/>
          </a:prstGeom>
          <a:solidFill>
            <a:srgbClr val="009C96"/>
          </a:solidFill>
          <a:ln w="889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6" name="45 Imagen" descr="mano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50960" y="3789362"/>
            <a:ext cx="324689" cy="493334"/>
          </a:xfrm>
          <a:prstGeom prst="rect">
            <a:avLst/>
          </a:prstGeom>
        </p:spPr>
      </p:pic>
      <p:sp>
        <p:nvSpPr>
          <p:cNvPr id="47" name="46 Rectángulo"/>
          <p:cNvSpPr/>
          <p:nvPr/>
        </p:nvSpPr>
        <p:spPr>
          <a:xfrm>
            <a:off x="2053264" y="4397851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9C96"/>
                </a:solidFill>
                <a:latin typeface="Helvetica" pitchFamily="34" charset="0"/>
                <a:cs typeface="Helvetica" pitchFamily="34" charset="0"/>
              </a:rPr>
              <a:t>CLINICA /</a:t>
            </a:r>
          </a:p>
          <a:p>
            <a:pPr algn="ctr"/>
            <a:r>
              <a:rPr lang="en-US" sz="800" b="1" dirty="0" smtClean="0">
                <a:solidFill>
                  <a:srgbClr val="009C96"/>
                </a:solidFill>
                <a:latin typeface="Helvetica" pitchFamily="34" charset="0"/>
                <a:cs typeface="Helvetica" pitchFamily="34" charset="0"/>
              </a:rPr>
              <a:t>HOSPITAL</a:t>
            </a:r>
            <a:endParaRPr lang="en-US" sz="800" b="1" dirty="0">
              <a:solidFill>
                <a:srgbClr val="009C96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6421966" y="4541867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48 Grupo"/>
          <p:cNvGrpSpPr/>
          <p:nvPr/>
        </p:nvGrpSpPr>
        <p:grpSpPr>
          <a:xfrm>
            <a:off x="6314000" y="3795581"/>
            <a:ext cx="792090" cy="792088"/>
            <a:chOff x="6036990" y="4588582"/>
            <a:chExt cx="792090" cy="792088"/>
          </a:xfrm>
        </p:grpSpPr>
        <p:sp>
          <p:nvSpPr>
            <p:cNvPr id="50" name="49 Elipse"/>
            <p:cNvSpPr/>
            <p:nvPr/>
          </p:nvSpPr>
          <p:spPr bwMode="auto">
            <a:xfrm>
              <a:off x="6036990" y="4588582"/>
              <a:ext cx="792090" cy="792088"/>
            </a:xfrm>
            <a:prstGeom prst="ellipse">
              <a:avLst/>
            </a:prstGeom>
            <a:gradFill flip="none" rotWithShape="1">
              <a:gsLst>
                <a:gs pos="0">
                  <a:srgbClr val="009C96">
                    <a:tint val="66000"/>
                    <a:satMod val="160000"/>
                  </a:srgbClr>
                </a:gs>
                <a:gs pos="50000">
                  <a:srgbClr val="009C96">
                    <a:tint val="44500"/>
                    <a:satMod val="160000"/>
                  </a:srgbClr>
                </a:gs>
                <a:gs pos="100000">
                  <a:srgbClr val="009C9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50 Elipse"/>
            <p:cNvSpPr/>
            <p:nvPr/>
          </p:nvSpPr>
          <p:spPr bwMode="auto">
            <a:xfrm>
              <a:off x="6104216" y="4655807"/>
              <a:ext cx="657638" cy="657638"/>
            </a:xfrm>
            <a:prstGeom prst="ellipse">
              <a:avLst/>
            </a:prstGeom>
            <a:solidFill>
              <a:srgbClr val="009C96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52" name="51 Imagen" descr="mano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4524" y="4797152"/>
              <a:ext cx="478528" cy="423540"/>
            </a:xfrm>
            <a:prstGeom prst="rect">
              <a:avLst/>
            </a:prstGeom>
          </p:spPr>
        </p:pic>
      </p:grpSp>
      <p:sp>
        <p:nvSpPr>
          <p:cNvPr id="53" name="52 Rectángulo"/>
          <p:cNvSpPr/>
          <p:nvPr/>
        </p:nvSpPr>
        <p:spPr>
          <a:xfrm>
            <a:off x="6350005" y="4571761"/>
            <a:ext cx="7200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9C96"/>
                </a:solidFill>
                <a:latin typeface="Helvetica" pitchFamily="34" charset="0"/>
                <a:cs typeface="Helvetica" pitchFamily="34" charset="0"/>
              </a:rPr>
              <a:t>ISAPRE</a:t>
            </a:r>
          </a:p>
        </p:txBody>
      </p:sp>
      <p:grpSp>
        <p:nvGrpSpPr>
          <p:cNvPr id="54" name="53 Grupo"/>
          <p:cNvGrpSpPr/>
          <p:nvPr/>
        </p:nvGrpSpPr>
        <p:grpSpPr>
          <a:xfrm>
            <a:off x="3597746" y="4707401"/>
            <a:ext cx="792090" cy="792088"/>
            <a:chOff x="4067944" y="4365104"/>
            <a:chExt cx="1103934" cy="1103932"/>
          </a:xfrm>
        </p:grpSpPr>
        <p:sp>
          <p:nvSpPr>
            <p:cNvPr id="55" name="54 Elipse"/>
            <p:cNvSpPr/>
            <p:nvPr/>
          </p:nvSpPr>
          <p:spPr bwMode="auto">
            <a:xfrm>
              <a:off x="4067944" y="4365104"/>
              <a:ext cx="1103934" cy="1103932"/>
            </a:xfrm>
            <a:prstGeom prst="ellipse">
              <a:avLst/>
            </a:prstGeom>
            <a:gradFill flip="none" rotWithShape="1">
              <a:gsLst>
                <a:gs pos="0">
                  <a:srgbClr val="009C96">
                    <a:tint val="66000"/>
                    <a:satMod val="160000"/>
                  </a:srgbClr>
                </a:gs>
                <a:gs pos="50000">
                  <a:srgbClr val="009C96">
                    <a:tint val="44500"/>
                    <a:satMod val="160000"/>
                  </a:srgbClr>
                </a:gs>
                <a:gs pos="100000">
                  <a:srgbClr val="009C9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55 Elipse"/>
            <p:cNvSpPr/>
            <p:nvPr/>
          </p:nvSpPr>
          <p:spPr bwMode="auto">
            <a:xfrm>
              <a:off x="4161637" y="4458796"/>
              <a:ext cx="916548" cy="916549"/>
            </a:xfrm>
            <a:prstGeom prst="ellipse">
              <a:avLst/>
            </a:prstGeom>
            <a:solidFill>
              <a:srgbClr val="009C96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57" name="56 Imagen" descr="mano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2012" y="4884399"/>
            <a:ext cx="476748" cy="389810"/>
          </a:xfrm>
          <a:prstGeom prst="rect">
            <a:avLst/>
          </a:prstGeom>
        </p:spPr>
      </p:pic>
      <p:pic>
        <p:nvPicPr>
          <p:cNvPr id="58" name="57 Imagen" descr="pelotas-9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86487" y="1543137"/>
            <a:ext cx="1145953" cy="877751"/>
          </a:xfrm>
          <a:prstGeom prst="rect">
            <a:avLst/>
          </a:prstGeom>
        </p:spPr>
      </p:pic>
      <p:sp>
        <p:nvSpPr>
          <p:cNvPr id="59" name="58 CuadroTexto"/>
          <p:cNvSpPr txBox="1"/>
          <p:nvPr/>
        </p:nvSpPr>
        <p:spPr>
          <a:xfrm>
            <a:off x="6894563" y="630932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Cuenta Médica Electrónica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final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3515455"/>
            <a:ext cx="3131840" cy="3342545"/>
          </a:xfrm>
          <a:prstGeom prst="rect">
            <a:avLst/>
          </a:prstGeom>
        </p:spPr>
      </p:pic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157</Words>
  <Application>Microsoft Office PowerPoint</Application>
  <PresentationFormat>Presentación en pantalla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Campos</dc:creator>
  <cp:lastModifiedBy>Felipe Urrea</cp:lastModifiedBy>
  <cp:revision>78</cp:revision>
  <dcterms:created xsi:type="dcterms:W3CDTF">2013-05-14T21:26:56Z</dcterms:created>
  <dcterms:modified xsi:type="dcterms:W3CDTF">2014-07-28T21:24:27Z</dcterms:modified>
</cp:coreProperties>
</file>