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obster"/>
      <p:regular r:id="rId23"/>
    </p:embeddedFont>
    <p:embeddedFont>
      <p:font typeface="Indie Flower"/>
      <p:regular r:id="rId24"/>
    </p:embeddedFont>
    <p:embeddedFont>
      <p:font typeface="Open Sans Light"/>
      <p:regular r:id="rId25"/>
      <p:bold r:id="rId26"/>
      <p:italic r:id="rId27"/>
      <p:boldItalic r:id="rId28"/>
    </p:embeddedFont>
    <p:embeddedFont>
      <p:font typeface="Comfortaa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A7D70A-84B0-4E10-82A2-04A0485B5DBD}">
  <a:tblStyle styleId="{49A7D70A-84B0-4E10-82A2-04A0485B5D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IndieFlower-regular.fntdata"/><Relationship Id="rId23" Type="http://schemas.openxmlformats.org/officeDocument/2006/relationships/font" Target="fonts/Lobste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Light-bold.fntdata"/><Relationship Id="rId25" Type="http://schemas.openxmlformats.org/officeDocument/2006/relationships/font" Target="fonts/OpenSansLight-regular.fntdata"/><Relationship Id="rId28" Type="http://schemas.openxmlformats.org/officeDocument/2006/relationships/font" Target="fonts/OpenSansLight-boldItalic.fntdata"/><Relationship Id="rId27" Type="http://schemas.openxmlformats.org/officeDocument/2006/relationships/font" Target="fonts/Open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Comfortaa-bold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2" name="Google Shape;9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4ab493d64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4ab493d64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4b672b1071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4b672b107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15232ed1e1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15232ed1e1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15232ed1e1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15232ed1e1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4ab493d64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4ab493d64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4ab493d64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4ab493d64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4ab493d64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4ab493d64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6" name="Google Shape;11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4b672b10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4b672b10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4b672b107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4b672b107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38eea1bbb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138eea1bbb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4ab493d64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4ab493d64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5232ed1e1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5232ed1e1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4ab493d64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14ab493d64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4ab493d64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4ab493d64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4ab493d64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14ab493d64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AEAE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1531">
            <a:off x="5699653" y="3489264"/>
            <a:ext cx="1313325" cy="2747033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-4305360" y="-1817398"/>
            <a:ext cx="12098701" cy="3415779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26877" y="3646718"/>
            <a:ext cx="12062448" cy="3157536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8727188" y="1507488"/>
            <a:ext cx="485720" cy="659830"/>
            <a:chOff x="8727188" y="1507488"/>
            <a:chExt cx="485720" cy="659830"/>
          </a:xfrm>
        </p:grpSpPr>
        <p:sp>
          <p:nvSpPr>
            <p:cNvPr id="13" name="Google Shape;13;p2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097840" y="198286"/>
            <a:ext cx="664893" cy="682431"/>
            <a:chOff x="4007590" y="88411"/>
            <a:chExt cx="664893" cy="682431"/>
          </a:xfrm>
        </p:grpSpPr>
        <p:sp>
          <p:nvSpPr>
            <p:cNvPr id="23" name="Google Shape;23;p2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153652" y="4053702"/>
            <a:ext cx="485818" cy="660091"/>
            <a:chOff x="6885752" y="4461977"/>
            <a:chExt cx="485818" cy="660091"/>
          </a:xfrm>
        </p:grpSpPr>
        <p:sp>
          <p:nvSpPr>
            <p:cNvPr id="36" name="Google Shape;36;p2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200031" y="4394273"/>
            <a:ext cx="485948" cy="659601"/>
            <a:chOff x="-200031" y="4394273"/>
            <a:chExt cx="485948" cy="659601"/>
          </a:xfrm>
        </p:grpSpPr>
        <p:sp>
          <p:nvSpPr>
            <p:cNvPr id="46" name="Google Shape;46;p2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8325307" y="4510216"/>
            <a:ext cx="581087" cy="413345"/>
            <a:chOff x="8325307" y="4510216"/>
            <a:chExt cx="581087" cy="413345"/>
          </a:xfrm>
        </p:grpSpPr>
        <p:sp>
          <p:nvSpPr>
            <p:cNvPr id="56" name="Google Shape;56;p2"/>
            <p:cNvSpPr/>
            <p:nvPr/>
          </p:nvSpPr>
          <p:spPr>
            <a:xfrm>
              <a:off x="8602166" y="4638145"/>
              <a:ext cx="133416" cy="108497"/>
            </a:xfrm>
            <a:custGeom>
              <a:rect b="b" l="l" r="r" t="t"/>
              <a:pathLst>
                <a:path extrusionOk="0" h="3322" w="4085">
                  <a:moveTo>
                    <a:pt x="2876" y="1"/>
                  </a:moveTo>
                  <a:cubicBezTo>
                    <a:pt x="2694" y="1"/>
                    <a:pt x="2508" y="70"/>
                    <a:pt x="2344" y="234"/>
                  </a:cubicBezTo>
                  <a:lnTo>
                    <a:pt x="595" y="1929"/>
                  </a:lnTo>
                  <a:cubicBezTo>
                    <a:pt x="0" y="2496"/>
                    <a:pt x="565" y="3321"/>
                    <a:pt x="1206" y="3321"/>
                  </a:cubicBezTo>
                  <a:cubicBezTo>
                    <a:pt x="1391" y="3321"/>
                    <a:pt x="1583" y="3252"/>
                    <a:pt x="1755" y="3088"/>
                  </a:cubicBezTo>
                  <a:lnTo>
                    <a:pt x="3504" y="1393"/>
                  </a:lnTo>
                  <a:cubicBezTo>
                    <a:pt x="4085" y="826"/>
                    <a:pt x="3507" y="1"/>
                    <a:pt x="287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433118" y="4769863"/>
              <a:ext cx="184039" cy="153698"/>
            </a:xfrm>
            <a:custGeom>
              <a:rect b="b" l="l" r="r" t="t"/>
              <a:pathLst>
                <a:path extrusionOk="0" h="4706" w="5635">
                  <a:moveTo>
                    <a:pt x="4429" y="0"/>
                  </a:moveTo>
                  <a:cubicBezTo>
                    <a:pt x="4244" y="0"/>
                    <a:pt x="4052" y="69"/>
                    <a:pt x="3880" y="233"/>
                  </a:cubicBezTo>
                  <a:lnTo>
                    <a:pt x="597" y="3320"/>
                  </a:lnTo>
                  <a:cubicBezTo>
                    <a:pt x="0" y="3889"/>
                    <a:pt x="569" y="4705"/>
                    <a:pt x="1212" y="4705"/>
                  </a:cubicBezTo>
                  <a:cubicBezTo>
                    <a:pt x="1396" y="4705"/>
                    <a:pt x="1586" y="4638"/>
                    <a:pt x="1757" y="4480"/>
                  </a:cubicBezTo>
                  <a:lnTo>
                    <a:pt x="5040" y="1393"/>
                  </a:lnTo>
                  <a:cubicBezTo>
                    <a:pt x="5635" y="825"/>
                    <a:pt x="5070" y="0"/>
                    <a:pt x="44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597103" y="4768850"/>
              <a:ext cx="144553" cy="119242"/>
            </a:xfrm>
            <a:custGeom>
              <a:rect b="b" l="l" r="r" t="t"/>
              <a:pathLst>
                <a:path extrusionOk="0" h="3651" w="4426">
                  <a:moveTo>
                    <a:pt x="3531" y="0"/>
                  </a:moveTo>
                  <a:cubicBezTo>
                    <a:pt x="3317" y="0"/>
                    <a:pt x="3098" y="87"/>
                    <a:pt x="2909" y="228"/>
                  </a:cubicBezTo>
                  <a:lnTo>
                    <a:pt x="358" y="2262"/>
                  </a:lnTo>
                  <a:cubicBezTo>
                    <a:pt x="1" y="2530"/>
                    <a:pt x="72" y="3137"/>
                    <a:pt x="358" y="3422"/>
                  </a:cubicBezTo>
                  <a:cubicBezTo>
                    <a:pt x="517" y="3582"/>
                    <a:pt x="705" y="3650"/>
                    <a:pt x="895" y="3650"/>
                  </a:cubicBezTo>
                  <a:cubicBezTo>
                    <a:pt x="1110" y="3650"/>
                    <a:pt x="1329" y="3564"/>
                    <a:pt x="1517" y="3422"/>
                  </a:cubicBezTo>
                  <a:lnTo>
                    <a:pt x="4069" y="1388"/>
                  </a:lnTo>
                  <a:cubicBezTo>
                    <a:pt x="4426" y="1121"/>
                    <a:pt x="4354" y="532"/>
                    <a:pt x="4069" y="228"/>
                  </a:cubicBezTo>
                  <a:cubicBezTo>
                    <a:pt x="3909" y="69"/>
                    <a:pt x="3722" y="0"/>
                    <a:pt x="353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72408" y="4569004"/>
              <a:ext cx="135800" cy="110456"/>
            </a:xfrm>
            <a:custGeom>
              <a:rect b="b" l="l" r="r" t="t"/>
              <a:pathLst>
                <a:path extrusionOk="0" h="3382" w="4158">
                  <a:moveTo>
                    <a:pt x="3204" y="0"/>
                  </a:moveTo>
                  <a:cubicBezTo>
                    <a:pt x="3072" y="0"/>
                    <a:pt x="2943" y="37"/>
                    <a:pt x="2837" y="120"/>
                  </a:cubicBezTo>
                  <a:lnTo>
                    <a:pt x="518" y="1851"/>
                  </a:lnTo>
                  <a:cubicBezTo>
                    <a:pt x="125" y="2101"/>
                    <a:pt x="1" y="2583"/>
                    <a:pt x="215" y="2975"/>
                  </a:cubicBezTo>
                  <a:cubicBezTo>
                    <a:pt x="349" y="3208"/>
                    <a:pt x="660" y="3381"/>
                    <a:pt x="957" y="3381"/>
                  </a:cubicBezTo>
                  <a:cubicBezTo>
                    <a:pt x="1093" y="3381"/>
                    <a:pt x="1227" y="3345"/>
                    <a:pt x="1339" y="3261"/>
                  </a:cubicBezTo>
                  <a:lnTo>
                    <a:pt x="3658" y="1530"/>
                  </a:lnTo>
                  <a:cubicBezTo>
                    <a:pt x="4033" y="1280"/>
                    <a:pt x="4158" y="798"/>
                    <a:pt x="3944" y="424"/>
                  </a:cubicBezTo>
                  <a:cubicBezTo>
                    <a:pt x="3809" y="178"/>
                    <a:pt x="3496" y="0"/>
                    <a:pt x="320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15920" y="4510216"/>
              <a:ext cx="144847" cy="131489"/>
            </a:xfrm>
            <a:custGeom>
              <a:rect b="b" l="l" r="r" t="t"/>
              <a:pathLst>
                <a:path extrusionOk="0" h="4026" w="4435">
                  <a:moveTo>
                    <a:pt x="3316" y="0"/>
                  </a:moveTo>
                  <a:cubicBezTo>
                    <a:pt x="3072" y="0"/>
                    <a:pt x="2833" y="118"/>
                    <a:pt x="2679" y="404"/>
                  </a:cubicBezTo>
                  <a:cubicBezTo>
                    <a:pt x="2233" y="1260"/>
                    <a:pt x="1555" y="1974"/>
                    <a:pt x="752" y="2473"/>
                  </a:cubicBezTo>
                  <a:cubicBezTo>
                    <a:pt x="1" y="2939"/>
                    <a:pt x="452" y="4026"/>
                    <a:pt x="1157" y="4026"/>
                  </a:cubicBezTo>
                  <a:cubicBezTo>
                    <a:pt x="1289" y="4026"/>
                    <a:pt x="1430" y="3988"/>
                    <a:pt x="1573" y="3901"/>
                  </a:cubicBezTo>
                  <a:cubicBezTo>
                    <a:pt x="2626" y="3241"/>
                    <a:pt x="3500" y="2331"/>
                    <a:pt x="4089" y="1242"/>
                  </a:cubicBezTo>
                  <a:cubicBezTo>
                    <a:pt x="4435" y="600"/>
                    <a:pt x="3865" y="0"/>
                    <a:pt x="331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772847" y="4659994"/>
              <a:ext cx="133547" cy="112024"/>
            </a:xfrm>
            <a:custGeom>
              <a:rect b="b" l="l" r="r" t="t"/>
              <a:pathLst>
                <a:path extrusionOk="0" h="3430" w="4089">
                  <a:moveTo>
                    <a:pt x="2910" y="0"/>
                  </a:moveTo>
                  <a:cubicBezTo>
                    <a:pt x="2725" y="0"/>
                    <a:pt x="2534" y="72"/>
                    <a:pt x="2364" y="243"/>
                  </a:cubicBezTo>
                  <a:lnTo>
                    <a:pt x="579" y="2027"/>
                  </a:lnTo>
                  <a:cubicBezTo>
                    <a:pt x="1" y="2606"/>
                    <a:pt x="550" y="3429"/>
                    <a:pt x="1183" y="3429"/>
                  </a:cubicBezTo>
                  <a:cubicBezTo>
                    <a:pt x="1370" y="3429"/>
                    <a:pt x="1564" y="3357"/>
                    <a:pt x="1739" y="3187"/>
                  </a:cubicBezTo>
                  <a:lnTo>
                    <a:pt x="3523" y="1402"/>
                  </a:lnTo>
                  <a:cubicBezTo>
                    <a:pt x="4088" y="824"/>
                    <a:pt x="3536" y="0"/>
                    <a:pt x="29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325307" y="4735798"/>
              <a:ext cx="132992" cy="112546"/>
            </a:xfrm>
            <a:custGeom>
              <a:rect b="b" l="l" r="r" t="t"/>
              <a:pathLst>
                <a:path extrusionOk="0" h="3446" w="4072">
                  <a:moveTo>
                    <a:pt x="2880" y="1"/>
                  </a:moveTo>
                  <a:cubicBezTo>
                    <a:pt x="2698" y="1"/>
                    <a:pt x="2511" y="72"/>
                    <a:pt x="2346" y="241"/>
                  </a:cubicBezTo>
                  <a:lnTo>
                    <a:pt x="579" y="2043"/>
                  </a:lnTo>
                  <a:cubicBezTo>
                    <a:pt x="0" y="2622"/>
                    <a:pt x="560" y="3445"/>
                    <a:pt x="1190" y="3445"/>
                  </a:cubicBezTo>
                  <a:cubicBezTo>
                    <a:pt x="1376" y="3445"/>
                    <a:pt x="1568" y="3374"/>
                    <a:pt x="1739" y="3203"/>
                  </a:cubicBezTo>
                  <a:lnTo>
                    <a:pt x="3505" y="1401"/>
                  </a:lnTo>
                  <a:cubicBezTo>
                    <a:pt x="4072" y="835"/>
                    <a:pt x="3505" y="1"/>
                    <a:pt x="288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2"/>
          <p:cNvSpPr txBox="1"/>
          <p:nvPr>
            <p:ph type="ctrTitle"/>
          </p:nvPr>
        </p:nvSpPr>
        <p:spPr>
          <a:xfrm>
            <a:off x="713188" y="1678950"/>
            <a:ext cx="77175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4" name="Google Shape;64;p2"/>
          <p:cNvSpPr txBox="1"/>
          <p:nvPr>
            <p:ph idx="1" type="subTitle"/>
          </p:nvPr>
        </p:nvSpPr>
        <p:spPr>
          <a:xfrm>
            <a:off x="713313" y="2894191"/>
            <a:ext cx="77175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65" name="Google Shape;65;p2"/>
          <p:cNvSpPr/>
          <p:nvPr/>
        </p:nvSpPr>
        <p:spPr>
          <a:xfrm>
            <a:off x="818700" y="4389929"/>
            <a:ext cx="46051" cy="35599"/>
          </a:xfrm>
          <a:custGeom>
            <a:rect b="b" l="l" r="r" t="t"/>
            <a:pathLst>
              <a:path extrusionOk="0" h="1090" w="1410">
                <a:moveTo>
                  <a:pt x="714" y="1"/>
                </a:moveTo>
                <a:cubicBezTo>
                  <a:pt x="0" y="1"/>
                  <a:pt x="0" y="1089"/>
                  <a:pt x="714" y="1089"/>
                </a:cubicBezTo>
                <a:cubicBezTo>
                  <a:pt x="1410" y="1089"/>
                  <a:pt x="1410" y="1"/>
                  <a:pt x="7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8661215" y="3429594"/>
            <a:ext cx="46638" cy="36155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5456714" y="5671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2425311" y="5671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19" y="2195"/>
                  <a:pt x="2819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1469614" y="465274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3276691" y="442781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8013208" y="613780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8488738" y="1503046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3230086" y="885348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2_1_1_1_1">
    <p:bg>
      <p:bgPr>
        <a:solidFill>
          <a:srgbClr val="CAEAE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"/>
          <p:cNvSpPr/>
          <p:nvPr/>
        </p:nvSpPr>
        <p:spPr>
          <a:xfrm>
            <a:off x="-2251681" y="-1153012"/>
            <a:ext cx="7649669" cy="1927781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11"/>
          <p:cNvGrpSpPr/>
          <p:nvPr/>
        </p:nvGrpSpPr>
        <p:grpSpPr>
          <a:xfrm rot="-9770551">
            <a:off x="-94593" y="397843"/>
            <a:ext cx="485721" cy="659832"/>
            <a:chOff x="8727188" y="1507488"/>
            <a:chExt cx="485720" cy="659830"/>
          </a:xfrm>
        </p:grpSpPr>
        <p:sp>
          <p:nvSpPr>
            <p:cNvPr id="343" name="Google Shape;343;p11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11"/>
          <p:cNvGrpSpPr/>
          <p:nvPr/>
        </p:nvGrpSpPr>
        <p:grpSpPr>
          <a:xfrm>
            <a:off x="8187918" y="774775"/>
            <a:ext cx="485720" cy="659830"/>
            <a:chOff x="8727188" y="1507488"/>
            <a:chExt cx="485720" cy="659830"/>
          </a:xfrm>
        </p:grpSpPr>
        <p:sp>
          <p:nvSpPr>
            <p:cNvPr id="353" name="Google Shape;353;p11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1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363" name="Google Shape;363;p11"/>
          <p:cNvSpPr/>
          <p:nvPr/>
        </p:nvSpPr>
        <p:spPr>
          <a:xfrm flipH="1">
            <a:off x="102232" y="431859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1"/>
          <p:cNvSpPr/>
          <p:nvPr/>
        </p:nvSpPr>
        <p:spPr>
          <a:xfrm flipH="1">
            <a:off x="8003287" y="50366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1"/>
          <p:cNvSpPr/>
          <p:nvPr/>
        </p:nvSpPr>
        <p:spPr>
          <a:xfrm flipH="1">
            <a:off x="8673614" y="33754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19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1"/>
          <p:cNvSpPr/>
          <p:nvPr/>
        </p:nvSpPr>
        <p:spPr>
          <a:xfrm flipH="1">
            <a:off x="6256252" y="4494589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1"/>
          <p:cNvSpPr/>
          <p:nvPr/>
        </p:nvSpPr>
        <p:spPr>
          <a:xfrm flipH="1">
            <a:off x="2195307" y="20279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1"/>
          <p:cNvSpPr/>
          <p:nvPr/>
        </p:nvSpPr>
        <p:spPr>
          <a:xfrm flipH="1">
            <a:off x="477657" y="2536182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_1">
    <p:bg>
      <p:bgPr>
        <a:solidFill>
          <a:srgbClr val="CAEAE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"/>
          <p:cNvSpPr/>
          <p:nvPr/>
        </p:nvSpPr>
        <p:spPr>
          <a:xfrm>
            <a:off x="-588623" y="481618"/>
            <a:ext cx="1433835" cy="132293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2"/>
          <p:cNvSpPr/>
          <p:nvPr/>
        </p:nvSpPr>
        <p:spPr>
          <a:xfrm rot="4277893">
            <a:off x="7298753" y="3964668"/>
            <a:ext cx="2264157" cy="289188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2"/>
          <p:cNvSpPr/>
          <p:nvPr/>
        </p:nvSpPr>
        <p:spPr>
          <a:xfrm rot="10800000">
            <a:off x="-1477360" y="4388212"/>
            <a:ext cx="12098701" cy="3415779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12"/>
          <p:cNvGrpSpPr/>
          <p:nvPr/>
        </p:nvGrpSpPr>
        <p:grpSpPr>
          <a:xfrm flipH="1">
            <a:off x="380782" y="198286"/>
            <a:ext cx="664893" cy="682431"/>
            <a:chOff x="4007590" y="88411"/>
            <a:chExt cx="664893" cy="682431"/>
          </a:xfrm>
        </p:grpSpPr>
        <p:sp>
          <p:nvSpPr>
            <p:cNvPr id="374" name="Google Shape;374;p12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" name="Google Shape;386;p12"/>
          <p:cNvGrpSpPr/>
          <p:nvPr/>
        </p:nvGrpSpPr>
        <p:grpSpPr>
          <a:xfrm flipH="1">
            <a:off x="8430737" y="4598361"/>
            <a:ext cx="339678" cy="461061"/>
            <a:chOff x="-200031" y="4394273"/>
            <a:chExt cx="485948" cy="659601"/>
          </a:xfrm>
        </p:grpSpPr>
        <p:sp>
          <p:nvSpPr>
            <p:cNvPr id="387" name="Google Shape;387;p12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6" name="Google Shape;396;p1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397" name="Google Shape;397;p12"/>
          <p:cNvSpPr/>
          <p:nvPr/>
        </p:nvSpPr>
        <p:spPr>
          <a:xfrm flipH="1">
            <a:off x="1737511" y="3710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2"/>
          <p:cNvSpPr/>
          <p:nvPr/>
        </p:nvSpPr>
        <p:spPr>
          <a:xfrm flipH="1">
            <a:off x="2655736" y="465274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2"/>
          <p:cNvSpPr/>
          <p:nvPr/>
        </p:nvSpPr>
        <p:spPr>
          <a:xfrm flipH="1">
            <a:off x="5310101" y="442781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2"/>
          <p:cNvSpPr/>
          <p:nvPr/>
        </p:nvSpPr>
        <p:spPr>
          <a:xfrm flipH="1">
            <a:off x="7455177" y="679034"/>
            <a:ext cx="46083" cy="35599"/>
          </a:xfrm>
          <a:custGeom>
            <a:rect b="b" l="l" r="r" t="t"/>
            <a:pathLst>
              <a:path extrusionOk="0" h="1090" w="1411">
                <a:moveTo>
                  <a:pt x="715" y="1"/>
                </a:moveTo>
                <a:cubicBezTo>
                  <a:pt x="1" y="1"/>
                  <a:pt x="1" y="1089"/>
                  <a:pt x="715" y="1089"/>
                </a:cubicBezTo>
                <a:cubicBezTo>
                  <a:pt x="1410" y="1089"/>
                  <a:pt x="1410" y="1"/>
                  <a:pt x="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2"/>
          <p:cNvSpPr/>
          <p:nvPr/>
        </p:nvSpPr>
        <p:spPr>
          <a:xfrm flipH="1">
            <a:off x="8732969" y="1058800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0" y="1"/>
                  <a:pt x="0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2"/>
          <p:cNvSpPr/>
          <p:nvPr/>
        </p:nvSpPr>
        <p:spPr>
          <a:xfrm flipH="1">
            <a:off x="4707089" y="299398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SECTION_TITLE_AND_DESCRIPTION_2">
    <p:bg>
      <p:bgPr>
        <a:solidFill>
          <a:srgbClr val="CAEAEF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405" name="Google Shape;405;p13"/>
          <p:cNvSpPr txBox="1"/>
          <p:nvPr>
            <p:ph idx="1" type="subTitle"/>
          </p:nvPr>
        </p:nvSpPr>
        <p:spPr>
          <a:xfrm>
            <a:off x="2816869" y="1600200"/>
            <a:ext cx="375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06" name="Google Shape;406;p13"/>
          <p:cNvSpPr txBox="1"/>
          <p:nvPr>
            <p:ph idx="2" type="subTitle"/>
          </p:nvPr>
        </p:nvSpPr>
        <p:spPr>
          <a:xfrm>
            <a:off x="2842500" y="2424146"/>
            <a:ext cx="44787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07" name="Google Shape;407;p13"/>
          <p:cNvSpPr txBox="1"/>
          <p:nvPr>
            <p:ph idx="3" type="title"/>
          </p:nvPr>
        </p:nvSpPr>
        <p:spPr>
          <a:xfrm>
            <a:off x="6295300" y="1470175"/>
            <a:ext cx="16221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08" name="Google Shape;408;p13"/>
          <p:cNvSpPr/>
          <p:nvPr/>
        </p:nvSpPr>
        <p:spPr>
          <a:xfrm>
            <a:off x="7967043" y="-932539"/>
            <a:ext cx="2465775" cy="2687890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3"/>
          <p:cNvSpPr/>
          <p:nvPr/>
        </p:nvSpPr>
        <p:spPr>
          <a:xfrm rot="3985340">
            <a:off x="-1629980" y="3477426"/>
            <a:ext cx="2263996" cy="2569325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3"/>
          <p:cNvSpPr/>
          <p:nvPr/>
        </p:nvSpPr>
        <p:spPr>
          <a:xfrm flipH="1" rot="23963">
            <a:off x="-2569832" y="4033471"/>
            <a:ext cx="7815297" cy="2045777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13"/>
          <p:cNvGrpSpPr/>
          <p:nvPr/>
        </p:nvGrpSpPr>
        <p:grpSpPr>
          <a:xfrm flipH="1" rot="1865077">
            <a:off x="1208396" y="3622739"/>
            <a:ext cx="664888" cy="682426"/>
            <a:chOff x="4007590" y="88411"/>
            <a:chExt cx="664893" cy="682431"/>
          </a:xfrm>
        </p:grpSpPr>
        <p:sp>
          <p:nvSpPr>
            <p:cNvPr id="412" name="Google Shape;412;p13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13"/>
          <p:cNvGrpSpPr/>
          <p:nvPr/>
        </p:nvGrpSpPr>
        <p:grpSpPr>
          <a:xfrm flipH="1">
            <a:off x="-126024" y="386985"/>
            <a:ext cx="485948" cy="659601"/>
            <a:chOff x="-200031" y="4394273"/>
            <a:chExt cx="485948" cy="659601"/>
          </a:xfrm>
        </p:grpSpPr>
        <p:sp>
          <p:nvSpPr>
            <p:cNvPr id="425" name="Google Shape;425;p13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13"/>
          <p:cNvSpPr/>
          <p:nvPr/>
        </p:nvSpPr>
        <p:spPr>
          <a:xfrm flipH="1">
            <a:off x="495477" y="3505769"/>
            <a:ext cx="46638" cy="36155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3"/>
          <p:cNvSpPr/>
          <p:nvPr/>
        </p:nvSpPr>
        <p:spPr>
          <a:xfrm flipH="1">
            <a:off x="622492" y="157922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3"/>
          <p:cNvSpPr/>
          <p:nvPr/>
        </p:nvSpPr>
        <p:spPr>
          <a:xfrm flipH="1">
            <a:off x="5252494" y="375573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3"/>
          <p:cNvSpPr/>
          <p:nvPr/>
        </p:nvSpPr>
        <p:spPr>
          <a:xfrm flipH="1" rot="1865091">
            <a:off x="573339" y="4723485"/>
            <a:ext cx="92101" cy="71688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3"/>
          <p:cNvSpPr/>
          <p:nvPr/>
        </p:nvSpPr>
        <p:spPr>
          <a:xfrm flipH="1">
            <a:off x="1803903" y="4577167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3"/>
          <p:cNvSpPr/>
          <p:nvPr/>
        </p:nvSpPr>
        <p:spPr>
          <a:xfrm flipH="1">
            <a:off x="5160392" y="483312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">
    <p:bg>
      <p:bgPr>
        <a:solidFill>
          <a:srgbClr val="CAEAEF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4"/>
          <p:cNvSpPr/>
          <p:nvPr/>
        </p:nvSpPr>
        <p:spPr>
          <a:xfrm rot="3985606">
            <a:off x="-1863149" y="751788"/>
            <a:ext cx="2666664" cy="2710816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4"/>
          <p:cNvSpPr/>
          <p:nvPr/>
        </p:nvSpPr>
        <p:spPr>
          <a:xfrm rot="6649761">
            <a:off x="-2492766" y="30414"/>
            <a:ext cx="4780451" cy="1852101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4"/>
          <p:cNvSpPr/>
          <p:nvPr/>
        </p:nvSpPr>
        <p:spPr>
          <a:xfrm rot="3360588">
            <a:off x="7719682" y="3678048"/>
            <a:ext cx="619478" cy="124450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4" name="Google Shape;444;p14"/>
          <p:cNvGrpSpPr/>
          <p:nvPr/>
        </p:nvGrpSpPr>
        <p:grpSpPr>
          <a:xfrm flipH="1">
            <a:off x="227507" y="88925"/>
            <a:ext cx="485720" cy="659830"/>
            <a:chOff x="8727188" y="1507488"/>
            <a:chExt cx="485720" cy="659830"/>
          </a:xfrm>
        </p:grpSpPr>
        <p:sp>
          <p:nvSpPr>
            <p:cNvPr id="445" name="Google Shape;445;p14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14"/>
          <p:cNvGrpSpPr/>
          <p:nvPr/>
        </p:nvGrpSpPr>
        <p:grpSpPr>
          <a:xfrm flipH="1">
            <a:off x="8098332" y="3519811"/>
            <a:ext cx="664893" cy="682431"/>
            <a:chOff x="4007590" y="88411"/>
            <a:chExt cx="664893" cy="682431"/>
          </a:xfrm>
        </p:grpSpPr>
        <p:sp>
          <p:nvSpPr>
            <p:cNvPr id="455" name="Google Shape;455;p14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7" name="Google Shape;467;p1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468" name="Google Shape;468;p14"/>
          <p:cNvSpPr txBox="1"/>
          <p:nvPr>
            <p:ph idx="1" type="subTitle"/>
          </p:nvPr>
        </p:nvSpPr>
        <p:spPr>
          <a:xfrm>
            <a:off x="1703599" y="2742665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69" name="Google Shape;469;p14"/>
          <p:cNvSpPr txBox="1"/>
          <p:nvPr>
            <p:ph idx="2" type="subTitle"/>
          </p:nvPr>
        </p:nvSpPr>
        <p:spPr>
          <a:xfrm>
            <a:off x="1493134" y="3218463"/>
            <a:ext cx="17751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70" name="Google Shape;470;p14"/>
          <p:cNvSpPr txBox="1"/>
          <p:nvPr>
            <p:ph idx="3" type="subTitle"/>
          </p:nvPr>
        </p:nvSpPr>
        <p:spPr>
          <a:xfrm>
            <a:off x="3897691" y="2742665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71" name="Google Shape;471;p14"/>
          <p:cNvSpPr txBox="1"/>
          <p:nvPr>
            <p:ph idx="4" type="subTitle"/>
          </p:nvPr>
        </p:nvSpPr>
        <p:spPr>
          <a:xfrm>
            <a:off x="3682791" y="3218463"/>
            <a:ext cx="17751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72" name="Google Shape;472;p14"/>
          <p:cNvSpPr txBox="1"/>
          <p:nvPr>
            <p:ph idx="5" type="subTitle"/>
          </p:nvPr>
        </p:nvSpPr>
        <p:spPr>
          <a:xfrm>
            <a:off x="6086205" y="2742665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73" name="Google Shape;473;p14"/>
          <p:cNvSpPr txBox="1"/>
          <p:nvPr>
            <p:ph idx="6" type="subTitle"/>
          </p:nvPr>
        </p:nvSpPr>
        <p:spPr>
          <a:xfrm>
            <a:off x="5879577" y="3218463"/>
            <a:ext cx="17751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grpSp>
        <p:nvGrpSpPr>
          <p:cNvPr id="474" name="Google Shape;474;p14"/>
          <p:cNvGrpSpPr/>
          <p:nvPr/>
        </p:nvGrpSpPr>
        <p:grpSpPr>
          <a:xfrm flipH="1">
            <a:off x="848631" y="3924752"/>
            <a:ext cx="485818" cy="660091"/>
            <a:chOff x="6885752" y="4461977"/>
            <a:chExt cx="485818" cy="660091"/>
          </a:xfrm>
        </p:grpSpPr>
        <p:sp>
          <p:nvSpPr>
            <p:cNvPr id="475" name="Google Shape;475;p14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Google Shape;484;p14"/>
          <p:cNvSpPr/>
          <p:nvPr/>
        </p:nvSpPr>
        <p:spPr>
          <a:xfrm flipH="1">
            <a:off x="848632" y="3448669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4"/>
          <p:cNvSpPr/>
          <p:nvPr/>
        </p:nvSpPr>
        <p:spPr>
          <a:xfrm flipH="1">
            <a:off x="7124114" y="1378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19" y="2195"/>
                  <a:pt x="2819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4"/>
          <p:cNvSpPr/>
          <p:nvPr/>
        </p:nvSpPr>
        <p:spPr>
          <a:xfrm flipH="1">
            <a:off x="5665052" y="442781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489" name="Google Shape;489;p15"/>
          <p:cNvSpPr/>
          <p:nvPr/>
        </p:nvSpPr>
        <p:spPr>
          <a:xfrm rot="3985606">
            <a:off x="7547551" y="-2258112"/>
            <a:ext cx="2666664" cy="2710816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5"/>
          <p:cNvSpPr/>
          <p:nvPr/>
        </p:nvSpPr>
        <p:spPr>
          <a:xfrm rot="899991">
            <a:off x="-2168215" y="3992916"/>
            <a:ext cx="4780486" cy="1852133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5"/>
          <p:cNvSpPr/>
          <p:nvPr/>
        </p:nvSpPr>
        <p:spPr>
          <a:xfrm rot="-8373429">
            <a:off x="552762" y="-321621"/>
            <a:ext cx="619549" cy="1244618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15"/>
          <p:cNvGrpSpPr/>
          <p:nvPr/>
        </p:nvGrpSpPr>
        <p:grpSpPr>
          <a:xfrm flipH="1">
            <a:off x="8552357" y="107975"/>
            <a:ext cx="485720" cy="659830"/>
            <a:chOff x="8727188" y="1507488"/>
            <a:chExt cx="485720" cy="659830"/>
          </a:xfrm>
        </p:grpSpPr>
        <p:sp>
          <p:nvSpPr>
            <p:cNvPr id="493" name="Google Shape;493;p15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2" name="Google Shape;502;p15"/>
          <p:cNvGrpSpPr/>
          <p:nvPr/>
        </p:nvGrpSpPr>
        <p:grpSpPr>
          <a:xfrm flipH="1" rot="9867265">
            <a:off x="261378" y="490598"/>
            <a:ext cx="664881" cy="682418"/>
            <a:chOff x="4007590" y="88411"/>
            <a:chExt cx="664893" cy="682431"/>
          </a:xfrm>
        </p:grpSpPr>
        <p:sp>
          <p:nvSpPr>
            <p:cNvPr id="503" name="Google Shape;503;p15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15"/>
          <p:cNvGrpSpPr/>
          <p:nvPr/>
        </p:nvGrpSpPr>
        <p:grpSpPr>
          <a:xfrm flipH="1">
            <a:off x="848631" y="3924752"/>
            <a:ext cx="485818" cy="660091"/>
            <a:chOff x="6885752" y="4461977"/>
            <a:chExt cx="485818" cy="660091"/>
          </a:xfrm>
        </p:grpSpPr>
        <p:sp>
          <p:nvSpPr>
            <p:cNvPr id="516" name="Google Shape;516;p15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p15"/>
          <p:cNvSpPr txBox="1"/>
          <p:nvPr>
            <p:ph idx="1" type="subTitle"/>
          </p:nvPr>
        </p:nvSpPr>
        <p:spPr>
          <a:xfrm>
            <a:off x="2492472" y="2638540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26" name="Google Shape;526;p15"/>
          <p:cNvSpPr txBox="1"/>
          <p:nvPr>
            <p:ph idx="2" type="subTitle"/>
          </p:nvPr>
        </p:nvSpPr>
        <p:spPr>
          <a:xfrm>
            <a:off x="2282007" y="3148213"/>
            <a:ext cx="17751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27" name="Google Shape;527;p15"/>
          <p:cNvSpPr txBox="1"/>
          <p:nvPr>
            <p:ph idx="3" type="subTitle"/>
          </p:nvPr>
        </p:nvSpPr>
        <p:spPr>
          <a:xfrm>
            <a:off x="5311189" y="2638540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28" name="Google Shape;528;p15"/>
          <p:cNvSpPr txBox="1"/>
          <p:nvPr>
            <p:ph idx="4" type="subTitle"/>
          </p:nvPr>
        </p:nvSpPr>
        <p:spPr>
          <a:xfrm>
            <a:off x="5096288" y="3148213"/>
            <a:ext cx="17751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29" name="Google Shape;529;p15"/>
          <p:cNvSpPr/>
          <p:nvPr/>
        </p:nvSpPr>
        <p:spPr>
          <a:xfrm flipH="1">
            <a:off x="848632" y="3448669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5"/>
          <p:cNvSpPr/>
          <p:nvPr/>
        </p:nvSpPr>
        <p:spPr>
          <a:xfrm flipH="1">
            <a:off x="8098337" y="885336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5"/>
          <p:cNvSpPr/>
          <p:nvPr/>
        </p:nvSpPr>
        <p:spPr>
          <a:xfrm flipH="1">
            <a:off x="7124114" y="1378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19" y="2195"/>
                  <a:pt x="2819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5"/>
          <p:cNvSpPr/>
          <p:nvPr/>
        </p:nvSpPr>
        <p:spPr>
          <a:xfrm flipH="1">
            <a:off x="7344527" y="4408539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">
    <p:bg>
      <p:bgPr>
        <a:solidFill>
          <a:srgbClr val="CAEAEF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6"/>
          <p:cNvSpPr/>
          <p:nvPr/>
        </p:nvSpPr>
        <p:spPr>
          <a:xfrm flipH="1" rot="-927928">
            <a:off x="7865226" y="4150555"/>
            <a:ext cx="2264027" cy="256930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6"/>
          <p:cNvSpPr/>
          <p:nvPr/>
        </p:nvSpPr>
        <p:spPr>
          <a:xfrm>
            <a:off x="4636453" y="4417318"/>
            <a:ext cx="6551985" cy="1715085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6" name="Google Shape;536;p16"/>
          <p:cNvGrpSpPr/>
          <p:nvPr/>
        </p:nvGrpSpPr>
        <p:grpSpPr>
          <a:xfrm rot="1192642">
            <a:off x="8845299" y="915243"/>
            <a:ext cx="664877" cy="682414"/>
            <a:chOff x="4007590" y="88411"/>
            <a:chExt cx="664893" cy="682431"/>
          </a:xfrm>
        </p:grpSpPr>
        <p:sp>
          <p:nvSpPr>
            <p:cNvPr id="537" name="Google Shape;537;p16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9" name="Google Shape;549;p16"/>
          <p:cNvSpPr/>
          <p:nvPr/>
        </p:nvSpPr>
        <p:spPr>
          <a:xfrm rot="-4092892">
            <a:off x="-414470" y="-985105"/>
            <a:ext cx="1912028" cy="176433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0" name="Google Shape;550;p16"/>
          <p:cNvGrpSpPr/>
          <p:nvPr/>
        </p:nvGrpSpPr>
        <p:grpSpPr>
          <a:xfrm rot="6791915">
            <a:off x="869087" y="-69469"/>
            <a:ext cx="485925" cy="659569"/>
            <a:chOff x="-200031" y="4394273"/>
            <a:chExt cx="485948" cy="659601"/>
          </a:xfrm>
        </p:grpSpPr>
        <p:sp>
          <p:nvSpPr>
            <p:cNvPr id="551" name="Google Shape;551;p16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0" name="Google Shape;560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561" name="Google Shape;561;p16"/>
          <p:cNvSpPr txBox="1"/>
          <p:nvPr>
            <p:ph idx="1" type="subTitle"/>
          </p:nvPr>
        </p:nvSpPr>
        <p:spPr>
          <a:xfrm>
            <a:off x="2064837" y="1461886"/>
            <a:ext cx="2063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2" name="Google Shape;562;p16"/>
          <p:cNvSpPr txBox="1"/>
          <p:nvPr>
            <p:ph idx="2" type="subTitle"/>
          </p:nvPr>
        </p:nvSpPr>
        <p:spPr>
          <a:xfrm>
            <a:off x="1974075" y="2046750"/>
            <a:ext cx="2245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3" name="Google Shape;563;p16"/>
          <p:cNvSpPr txBox="1"/>
          <p:nvPr>
            <p:ph idx="3" type="subTitle"/>
          </p:nvPr>
        </p:nvSpPr>
        <p:spPr>
          <a:xfrm>
            <a:off x="2067208" y="3132586"/>
            <a:ext cx="2063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2400">
                <a:solidFill>
                  <a:schemeClr val="accent5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4" name="Google Shape;564;p16"/>
          <p:cNvSpPr txBox="1"/>
          <p:nvPr>
            <p:ph idx="4" type="subTitle"/>
          </p:nvPr>
        </p:nvSpPr>
        <p:spPr>
          <a:xfrm>
            <a:off x="2068738" y="3717700"/>
            <a:ext cx="2245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5" name="Google Shape;565;p16"/>
          <p:cNvSpPr txBox="1"/>
          <p:nvPr>
            <p:ph idx="5" type="subTitle"/>
          </p:nvPr>
        </p:nvSpPr>
        <p:spPr>
          <a:xfrm>
            <a:off x="4912061" y="1461486"/>
            <a:ext cx="2063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6" name="Google Shape;566;p16"/>
          <p:cNvSpPr txBox="1"/>
          <p:nvPr>
            <p:ph idx="6" type="subTitle"/>
          </p:nvPr>
        </p:nvSpPr>
        <p:spPr>
          <a:xfrm>
            <a:off x="4802850" y="2046750"/>
            <a:ext cx="2245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7" name="Google Shape;567;p16"/>
          <p:cNvSpPr txBox="1"/>
          <p:nvPr>
            <p:ph idx="7" type="subTitle"/>
          </p:nvPr>
        </p:nvSpPr>
        <p:spPr>
          <a:xfrm>
            <a:off x="4911063" y="3132761"/>
            <a:ext cx="2063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8" name="Google Shape;568;p16"/>
          <p:cNvSpPr txBox="1"/>
          <p:nvPr>
            <p:ph idx="8" type="subTitle"/>
          </p:nvPr>
        </p:nvSpPr>
        <p:spPr>
          <a:xfrm>
            <a:off x="4924713" y="3717650"/>
            <a:ext cx="2245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9" name="Google Shape;569;p16"/>
          <p:cNvSpPr/>
          <p:nvPr/>
        </p:nvSpPr>
        <p:spPr>
          <a:xfrm>
            <a:off x="666578" y="1473419"/>
            <a:ext cx="46638" cy="36155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6"/>
          <p:cNvSpPr/>
          <p:nvPr/>
        </p:nvSpPr>
        <p:spPr>
          <a:xfrm>
            <a:off x="8680288" y="890276"/>
            <a:ext cx="68815" cy="53628"/>
          </a:xfrm>
          <a:custGeom>
            <a:rect b="b" l="l" r="r" t="t"/>
            <a:pathLst>
              <a:path extrusionOk="0" h="1642" w="2107">
                <a:moveTo>
                  <a:pt x="1053" y="0"/>
                </a:moveTo>
                <a:cubicBezTo>
                  <a:pt x="1" y="0"/>
                  <a:pt x="1" y="1642"/>
                  <a:pt x="1053" y="1642"/>
                </a:cubicBezTo>
                <a:cubicBezTo>
                  <a:pt x="2106" y="1642"/>
                  <a:pt x="2106" y="0"/>
                  <a:pt x="1053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6"/>
          <p:cNvSpPr/>
          <p:nvPr/>
        </p:nvSpPr>
        <p:spPr>
          <a:xfrm>
            <a:off x="495476" y="348800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6"/>
          <p:cNvSpPr/>
          <p:nvPr/>
        </p:nvSpPr>
        <p:spPr>
          <a:xfrm>
            <a:off x="4262399" y="115760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6"/>
          <p:cNvSpPr/>
          <p:nvPr/>
        </p:nvSpPr>
        <p:spPr>
          <a:xfrm>
            <a:off x="8807902" y="36442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6"/>
          <p:cNvSpPr/>
          <p:nvPr/>
        </p:nvSpPr>
        <p:spPr>
          <a:xfrm>
            <a:off x="7254796" y="4577167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6"/>
          <p:cNvSpPr/>
          <p:nvPr/>
        </p:nvSpPr>
        <p:spPr>
          <a:xfrm>
            <a:off x="3875576" y="483312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">
    <p:bg>
      <p:bgPr>
        <a:solidFill>
          <a:srgbClr val="CAEAEF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7"/>
          <p:cNvSpPr/>
          <p:nvPr/>
        </p:nvSpPr>
        <p:spPr>
          <a:xfrm rot="-527390">
            <a:off x="-1330567" y="3754926"/>
            <a:ext cx="1925620" cy="1698238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7"/>
          <p:cNvSpPr/>
          <p:nvPr/>
        </p:nvSpPr>
        <p:spPr>
          <a:xfrm flipH="1" rot="-3985606">
            <a:off x="8192266" y="-316662"/>
            <a:ext cx="2666664" cy="2710816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7"/>
          <p:cNvSpPr/>
          <p:nvPr/>
        </p:nvSpPr>
        <p:spPr>
          <a:xfrm flipH="1" rot="-6649761">
            <a:off x="6917647" y="30414"/>
            <a:ext cx="4780451" cy="1852101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0" name="Google Shape;580;p17"/>
          <p:cNvGrpSpPr/>
          <p:nvPr/>
        </p:nvGrpSpPr>
        <p:grpSpPr>
          <a:xfrm>
            <a:off x="8249255" y="209575"/>
            <a:ext cx="485720" cy="659830"/>
            <a:chOff x="8727188" y="1507488"/>
            <a:chExt cx="485720" cy="659830"/>
          </a:xfrm>
        </p:grpSpPr>
        <p:sp>
          <p:nvSpPr>
            <p:cNvPr id="581" name="Google Shape;581;p17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17"/>
          <p:cNvGrpSpPr/>
          <p:nvPr/>
        </p:nvGrpSpPr>
        <p:grpSpPr>
          <a:xfrm flipH="1">
            <a:off x="154482" y="3617736"/>
            <a:ext cx="664893" cy="682431"/>
            <a:chOff x="4007590" y="88411"/>
            <a:chExt cx="664893" cy="682431"/>
          </a:xfrm>
        </p:grpSpPr>
        <p:sp>
          <p:nvSpPr>
            <p:cNvPr id="591" name="Google Shape;591;p17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3" name="Google Shape;603;p1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604" name="Google Shape;604;p17"/>
          <p:cNvSpPr txBox="1"/>
          <p:nvPr>
            <p:ph idx="1" type="subTitle"/>
          </p:nvPr>
        </p:nvSpPr>
        <p:spPr>
          <a:xfrm>
            <a:off x="1551124" y="1786338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05" name="Google Shape;605;p17"/>
          <p:cNvSpPr txBox="1"/>
          <p:nvPr>
            <p:ph idx="2" type="subTitle"/>
          </p:nvPr>
        </p:nvSpPr>
        <p:spPr>
          <a:xfrm>
            <a:off x="1472525" y="2170772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06" name="Google Shape;606;p17"/>
          <p:cNvSpPr txBox="1"/>
          <p:nvPr>
            <p:ph idx="3" type="subTitle"/>
          </p:nvPr>
        </p:nvSpPr>
        <p:spPr>
          <a:xfrm>
            <a:off x="3897691" y="1786338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07" name="Google Shape;607;p17"/>
          <p:cNvSpPr txBox="1"/>
          <p:nvPr>
            <p:ph idx="4" type="subTitle"/>
          </p:nvPr>
        </p:nvSpPr>
        <p:spPr>
          <a:xfrm>
            <a:off x="3819100" y="2170771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08" name="Google Shape;608;p17"/>
          <p:cNvSpPr txBox="1"/>
          <p:nvPr>
            <p:ph idx="5" type="subTitle"/>
          </p:nvPr>
        </p:nvSpPr>
        <p:spPr>
          <a:xfrm>
            <a:off x="6240016" y="1786338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09" name="Google Shape;609;p17"/>
          <p:cNvSpPr txBox="1"/>
          <p:nvPr>
            <p:ph idx="6" type="subTitle"/>
          </p:nvPr>
        </p:nvSpPr>
        <p:spPr>
          <a:xfrm>
            <a:off x="6161425" y="2170771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10" name="Google Shape;610;p17"/>
          <p:cNvSpPr txBox="1"/>
          <p:nvPr>
            <p:ph idx="7" type="subTitle"/>
          </p:nvPr>
        </p:nvSpPr>
        <p:spPr>
          <a:xfrm>
            <a:off x="1551124" y="3500863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11" name="Google Shape;611;p17"/>
          <p:cNvSpPr txBox="1"/>
          <p:nvPr>
            <p:ph idx="8" type="subTitle"/>
          </p:nvPr>
        </p:nvSpPr>
        <p:spPr>
          <a:xfrm>
            <a:off x="1472525" y="3885297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12" name="Google Shape;612;p17"/>
          <p:cNvSpPr txBox="1"/>
          <p:nvPr>
            <p:ph idx="9" type="subTitle"/>
          </p:nvPr>
        </p:nvSpPr>
        <p:spPr>
          <a:xfrm>
            <a:off x="3897691" y="3500863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13" name="Google Shape;613;p17"/>
          <p:cNvSpPr txBox="1"/>
          <p:nvPr>
            <p:ph idx="13" type="subTitle"/>
          </p:nvPr>
        </p:nvSpPr>
        <p:spPr>
          <a:xfrm>
            <a:off x="3819100" y="3885296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14" name="Google Shape;614;p17"/>
          <p:cNvSpPr txBox="1"/>
          <p:nvPr>
            <p:ph idx="14" type="subTitle"/>
          </p:nvPr>
        </p:nvSpPr>
        <p:spPr>
          <a:xfrm>
            <a:off x="6240016" y="3500863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15" name="Google Shape;615;p17"/>
          <p:cNvSpPr txBox="1"/>
          <p:nvPr>
            <p:ph idx="15" type="subTitle"/>
          </p:nvPr>
        </p:nvSpPr>
        <p:spPr>
          <a:xfrm>
            <a:off x="6161425" y="3885296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16" name="Google Shape;616;p17"/>
          <p:cNvSpPr/>
          <p:nvPr/>
        </p:nvSpPr>
        <p:spPr>
          <a:xfrm flipH="1">
            <a:off x="8249261" y="39230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7"/>
          <p:cNvSpPr/>
          <p:nvPr/>
        </p:nvSpPr>
        <p:spPr>
          <a:xfrm flipH="1">
            <a:off x="320136" y="869406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7"/>
          <p:cNvSpPr/>
          <p:nvPr/>
        </p:nvSpPr>
        <p:spPr>
          <a:xfrm flipH="1">
            <a:off x="992894" y="799025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0" y="1"/>
                  <a:pt x="0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7"/>
          <p:cNvSpPr/>
          <p:nvPr/>
        </p:nvSpPr>
        <p:spPr>
          <a:xfrm flipH="1">
            <a:off x="7049964" y="281273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7"/>
          <p:cNvSpPr/>
          <p:nvPr/>
        </p:nvSpPr>
        <p:spPr>
          <a:xfrm flipH="1">
            <a:off x="1725436" y="2095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7"/>
          <p:cNvSpPr/>
          <p:nvPr/>
        </p:nvSpPr>
        <p:spPr>
          <a:xfrm flipH="1">
            <a:off x="487869" y="2359050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0" y="1"/>
                  <a:pt x="0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">
    <p:bg>
      <p:bgPr>
        <a:solidFill>
          <a:srgbClr val="CAEAEF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8"/>
          <p:cNvSpPr/>
          <p:nvPr/>
        </p:nvSpPr>
        <p:spPr>
          <a:xfrm rot="-6547964">
            <a:off x="-5547347" y="1537366"/>
            <a:ext cx="10028035" cy="2831176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8"/>
          <p:cNvSpPr txBox="1"/>
          <p:nvPr>
            <p:ph type="title"/>
          </p:nvPr>
        </p:nvSpPr>
        <p:spPr>
          <a:xfrm>
            <a:off x="1094225" y="920500"/>
            <a:ext cx="2211000" cy="2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625" name="Google Shape;625;p18"/>
          <p:cNvSpPr/>
          <p:nvPr/>
        </p:nvSpPr>
        <p:spPr>
          <a:xfrm rot="-4557825">
            <a:off x="7967680" y="-268298"/>
            <a:ext cx="699485" cy="1367361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6" name="Google Shape;626;p18"/>
          <p:cNvGrpSpPr/>
          <p:nvPr/>
        </p:nvGrpSpPr>
        <p:grpSpPr>
          <a:xfrm rot="4114450">
            <a:off x="856761" y="3314744"/>
            <a:ext cx="485724" cy="659836"/>
            <a:chOff x="8727188" y="1507488"/>
            <a:chExt cx="485720" cy="659830"/>
          </a:xfrm>
        </p:grpSpPr>
        <p:sp>
          <p:nvSpPr>
            <p:cNvPr id="627" name="Google Shape;627;p18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18"/>
          <p:cNvGrpSpPr/>
          <p:nvPr/>
        </p:nvGrpSpPr>
        <p:grpSpPr>
          <a:xfrm rot="4114661">
            <a:off x="7517016" y="300500"/>
            <a:ext cx="418509" cy="524796"/>
            <a:chOff x="8727188" y="1507488"/>
            <a:chExt cx="485720" cy="659830"/>
          </a:xfrm>
        </p:grpSpPr>
        <p:sp>
          <p:nvSpPr>
            <p:cNvPr id="637" name="Google Shape;637;p18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CAEAEF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9"/>
          <p:cNvSpPr/>
          <p:nvPr/>
        </p:nvSpPr>
        <p:spPr>
          <a:xfrm>
            <a:off x="713226" y="611548"/>
            <a:ext cx="652275" cy="601805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9"/>
          <p:cNvSpPr/>
          <p:nvPr/>
        </p:nvSpPr>
        <p:spPr>
          <a:xfrm flipH="1" rot="-4277893">
            <a:off x="-876129" y="3268757"/>
            <a:ext cx="2264157" cy="289188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9"/>
          <p:cNvSpPr/>
          <p:nvPr/>
        </p:nvSpPr>
        <p:spPr>
          <a:xfrm flipH="1" rot="10800000">
            <a:off x="-1953601" y="3930148"/>
            <a:ext cx="11383744" cy="3213928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p19"/>
          <p:cNvGrpSpPr/>
          <p:nvPr/>
        </p:nvGrpSpPr>
        <p:grpSpPr>
          <a:xfrm>
            <a:off x="713224" y="3597048"/>
            <a:ext cx="485948" cy="659601"/>
            <a:chOff x="-200031" y="4394273"/>
            <a:chExt cx="485948" cy="659601"/>
          </a:xfrm>
        </p:grpSpPr>
        <p:sp>
          <p:nvSpPr>
            <p:cNvPr id="651" name="Google Shape;651;p19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0" name="Google Shape;660;p19"/>
          <p:cNvSpPr/>
          <p:nvPr/>
        </p:nvSpPr>
        <p:spPr>
          <a:xfrm flipH="1" rot="-6229370">
            <a:off x="7711776" y="-1010184"/>
            <a:ext cx="2666432" cy="271083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9"/>
          <p:cNvSpPr/>
          <p:nvPr/>
        </p:nvSpPr>
        <p:spPr>
          <a:xfrm flipH="1" rot="-8893544">
            <a:off x="6431867" y="-514126"/>
            <a:ext cx="4779976" cy="1852205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2" name="Google Shape;662;p19"/>
          <p:cNvGrpSpPr/>
          <p:nvPr/>
        </p:nvGrpSpPr>
        <p:grpSpPr>
          <a:xfrm rot="-2243615">
            <a:off x="7678235" y="246682"/>
            <a:ext cx="485730" cy="659845"/>
            <a:chOff x="8727188" y="1507488"/>
            <a:chExt cx="485720" cy="659830"/>
          </a:xfrm>
        </p:grpSpPr>
        <p:sp>
          <p:nvSpPr>
            <p:cNvPr id="663" name="Google Shape;663;p19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2" name="Google Shape;672;p19"/>
          <p:cNvSpPr txBox="1"/>
          <p:nvPr>
            <p:ph hasCustomPrompt="1" type="title"/>
          </p:nvPr>
        </p:nvSpPr>
        <p:spPr>
          <a:xfrm>
            <a:off x="311700" y="9862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1000"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r>
              <a:t>xx%</a:t>
            </a:r>
          </a:p>
        </p:txBody>
      </p:sp>
      <p:sp>
        <p:nvSpPr>
          <p:cNvPr id="673" name="Google Shape;673;p19"/>
          <p:cNvSpPr txBox="1"/>
          <p:nvPr>
            <p:ph idx="1" type="body"/>
          </p:nvPr>
        </p:nvSpPr>
        <p:spPr>
          <a:xfrm>
            <a:off x="311700" y="2771000"/>
            <a:ext cx="8520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●"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○"/>
              <a:defRPr>
                <a:solidFill>
                  <a:srgbClr val="231F20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■"/>
              <a:defRPr>
                <a:solidFill>
                  <a:srgbClr val="231F20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●"/>
              <a:defRPr>
                <a:solidFill>
                  <a:srgbClr val="231F20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○"/>
              <a:defRPr>
                <a:solidFill>
                  <a:srgbClr val="231F20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■"/>
              <a:defRPr>
                <a:solidFill>
                  <a:srgbClr val="231F20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●"/>
              <a:defRPr>
                <a:solidFill>
                  <a:srgbClr val="231F20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○"/>
              <a:defRPr>
                <a:solidFill>
                  <a:srgbClr val="231F20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■"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674" name="Google Shape;674;p19"/>
          <p:cNvSpPr/>
          <p:nvPr/>
        </p:nvSpPr>
        <p:spPr>
          <a:xfrm>
            <a:off x="1498468" y="490039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9"/>
          <p:cNvSpPr/>
          <p:nvPr/>
        </p:nvSpPr>
        <p:spPr>
          <a:xfrm>
            <a:off x="3305546" y="467546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9"/>
          <p:cNvSpPr/>
          <p:nvPr/>
        </p:nvSpPr>
        <p:spPr>
          <a:xfrm flipH="1">
            <a:off x="910161" y="8011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9"/>
          <p:cNvSpPr/>
          <p:nvPr/>
        </p:nvSpPr>
        <p:spPr>
          <a:xfrm flipH="1">
            <a:off x="487869" y="2359050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0" y="1"/>
                  <a:pt x="0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9"/>
          <p:cNvSpPr/>
          <p:nvPr/>
        </p:nvSpPr>
        <p:spPr>
          <a:xfrm flipH="1">
            <a:off x="8374711" y="3310536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CAEAEF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0"/>
          <p:cNvSpPr/>
          <p:nvPr/>
        </p:nvSpPr>
        <p:spPr>
          <a:xfrm flipH="1" rot="-1265540">
            <a:off x="2057070" y="4529427"/>
            <a:ext cx="4779957" cy="1852246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0"/>
          <p:cNvSpPr/>
          <p:nvPr/>
        </p:nvSpPr>
        <p:spPr>
          <a:xfrm flipH="1" rot="-4277893">
            <a:off x="6635758" y="3783107"/>
            <a:ext cx="2264157" cy="289188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0"/>
          <p:cNvSpPr/>
          <p:nvPr/>
        </p:nvSpPr>
        <p:spPr>
          <a:xfrm>
            <a:off x="-2762251" y="-1390176"/>
            <a:ext cx="9772313" cy="2758979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0"/>
          <p:cNvSpPr/>
          <p:nvPr/>
        </p:nvSpPr>
        <p:spPr>
          <a:xfrm rot="-2700000">
            <a:off x="5707593" y="3254653"/>
            <a:ext cx="6450617" cy="1960633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4" name="Google Shape;684;p20"/>
          <p:cNvGrpSpPr/>
          <p:nvPr/>
        </p:nvGrpSpPr>
        <p:grpSpPr>
          <a:xfrm>
            <a:off x="0" y="962030"/>
            <a:ext cx="537034" cy="551199"/>
            <a:chOff x="4007590" y="88411"/>
            <a:chExt cx="664893" cy="682431"/>
          </a:xfrm>
        </p:grpSpPr>
        <p:sp>
          <p:nvSpPr>
            <p:cNvPr id="685" name="Google Shape;685;p20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7" name="Google Shape;697;p20"/>
          <p:cNvGrpSpPr/>
          <p:nvPr/>
        </p:nvGrpSpPr>
        <p:grpSpPr>
          <a:xfrm>
            <a:off x="6188418" y="-92582"/>
            <a:ext cx="392395" cy="533156"/>
            <a:chOff x="6885752" y="4461977"/>
            <a:chExt cx="485818" cy="660091"/>
          </a:xfrm>
        </p:grpSpPr>
        <p:sp>
          <p:nvSpPr>
            <p:cNvPr id="698" name="Google Shape;698;p20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7" name="Google Shape;707;p20"/>
          <p:cNvGrpSpPr/>
          <p:nvPr/>
        </p:nvGrpSpPr>
        <p:grpSpPr>
          <a:xfrm>
            <a:off x="7533207" y="4136272"/>
            <a:ext cx="469344" cy="333859"/>
            <a:chOff x="8325307" y="4510216"/>
            <a:chExt cx="581087" cy="413345"/>
          </a:xfrm>
        </p:grpSpPr>
        <p:sp>
          <p:nvSpPr>
            <p:cNvPr id="708" name="Google Shape;708;p20"/>
            <p:cNvSpPr/>
            <p:nvPr/>
          </p:nvSpPr>
          <p:spPr>
            <a:xfrm>
              <a:off x="8602166" y="4638145"/>
              <a:ext cx="133416" cy="108497"/>
            </a:xfrm>
            <a:custGeom>
              <a:rect b="b" l="l" r="r" t="t"/>
              <a:pathLst>
                <a:path extrusionOk="0" h="3322" w="4085">
                  <a:moveTo>
                    <a:pt x="2876" y="1"/>
                  </a:moveTo>
                  <a:cubicBezTo>
                    <a:pt x="2694" y="1"/>
                    <a:pt x="2508" y="70"/>
                    <a:pt x="2344" y="234"/>
                  </a:cubicBezTo>
                  <a:lnTo>
                    <a:pt x="595" y="1929"/>
                  </a:lnTo>
                  <a:cubicBezTo>
                    <a:pt x="0" y="2496"/>
                    <a:pt x="565" y="3321"/>
                    <a:pt x="1206" y="3321"/>
                  </a:cubicBezTo>
                  <a:cubicBezTo>
                    <a:pt x="1391" y="3321"/>
                    <a:pt x="1583" y="3252"/>
                    <a:pt x="1755" y="3088"/>
                  </a:cubicBezTo>
                  <a:lnTo>
                    <a:pt x="3504" y="1393"/>
                  </a:lnTo>
                  <a:cubicBezTo>
                    <a:pt x="4085" y="826"/>
                    <a:pt x="3507" y="1"/>
                    <a:pt x="287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8433118" y="4769863"/>
              <a:ext cx="184039" cy="153698"/>
            </a:xfrm>
            <a:custGeom>
              <a:rect b="b" l="l" r="r" t="t"/>
              <a:pathLst>
                <a:path extrusionOk="0" h="4706" w="5635">
                  <a:moveTo>
                    <a:pt x="4429" y="0"/>
                  </a:moveTo>
                  <a:cubicBezTo>
                    <a:pt x="4244" y="0"/>
                    <a:pt x="4052" y="69"/>
                    <a:pt x="3880" y="233"/>
                  </a:cubicBezTo>
                  <a:lnTo>
                    <a:pt x="597" y="3320"/>
                  </a:lnTo>
                  <a:cubicBezTo>
                    <a:pt x="0" y="3889"/>
                    <a:pt x="569" y="4705"/>
                    <a:pt x="1212" y="4705"/>
                  </a:cubicBezTo>
                  <a:cubicBezTo>
                    <a:pt x="1396" y="4705"/>
                    <a:pt x="1586" y="4638"/>
                    <a:pt x="1757" y="4480"/>
                  </a:cubicBezTo>
                  <a:lnTo>
                    <a:pt x="5040" y="1393"/>
                  </a:lnTo>
                  <a:cubicBezTo>
                    <a:pt x="5635" y="825"/>
                    <a:pt x="5070" y="0"/>
                    <a:pt x="44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8597103" y="4768850"/>
              <a:ext cx="144553" cy="119242"/>
            </a:xfrm>
            <a:custGeom>
              <a:rect b="b" l="l" r="r" t="t"/>
              <a:pathLst>
                <a:path extrusionOk="0" h="3651" w="4426">
                  <a:moveTo>
                    <a:pt x="3531" y="0"/>
                  </a:moveTo>
                  <a:cubicBezTo>
                    <a:pt x="3317" y="0"/>
                    <a:pt x="3098" y="87"/>
                    <a:pt x="2909" y="228"/>
                  </a:cubicBezTo>
                  <a:lnTo>
                    <a:pt x="358" y="2262"/>
                  </a:lnTo>
                  <a:cubicBezTo>
                    <a:pt x="1" y="2530"/>
                    <a:pt x="72" y="3137"/>
                    <a:pt x="358" y="3422"/>
                  </a:cubicBezTo>
                  <a:cubicBezTo>
                    <a:pt x="517" y="3582"/>
                    <a:pt x="705" y="3650"/>
                    <a:pt x="895" y="3650"/>
                  </a:cubicBezTo>
                  <a:cubicBezTo>
                    <a:pt x="1110" y="3650"/>
                    <a:pt x="1329" y="3564"/>
                    <a:pt x="1517" y="3422"/>
                  </a:cubicBezTo>
                  <a:lnTo>
                    <a:pt x="4069" y="1388"/>
                  </a:lnTo>
                  <a:cubicBezTo>
                    <a:pt x="4426" y="1121"/>
                    <a:pt x="4354" y="532"/>
                    <a:pt x="4069" y="228"/>
                  </a:cubicBezTo>
                  <a:cubicBezTo>
                    <a:pt x="3909" y="69"/>
                    <a:pt x="3722" y="0"/>
                    <a:pt x="353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8472408" y="4569004"/>
              <a:ext cx="135800" cy="110456"/>
            </a:xfrm>
            <a:custGeom>
              <a:rect b="b" l="l" r="r" t="t"/>
              <a:pathLst>
                <a:path extrusionOk="0" h="3382" w="4158">
                  <a:moveTo>
                    <a:pt x="3204" y="0"/>
                  </a:moveTo>
                  <a:cubicBezTo>
                    <a:pt x="3072" y="0"/>
                    <a:pt x="2943" y="37"/>
                    <a:pt x="2837" y="120"/>
                  </a:cubicBezTo>
                  <a:lnTo>
                    <a:pt x="518" y="1851"/>
                  </a:lnTo>
                  <a:cubicBezTo>
                    <a:pt x="125" y="2101"/>
                    <a:pt x="1" y="2583"/>
                    <a:pt x="215" y="2975"/>
                  </a:cubicBezTo>
                  <a:cubicBezTo>
                    <a:pt x="349" y="3208"/>
                    <a:pt x="660" y="3381"/>
                    <a:pt x="957" y="3381"/>
                  </a:cubicBezTo>
                  <a:cubicBezTo>
                    <a:pt x="1093" y="3381"/>
                    <a:pt x="1227" y="3345"/>
                    <a:pt x="1339" y="3261"/>
                  </a:cubicBezTo>
                  <a:lnTo>
                    <a:pt x="3658" y="1530"/>
                  </a:lnTo>
                  <a:cubicBezTo>
                    <a:pt x="4033" y="1280"/>
                    <a:pt x="4158" y="798"/>
                    <a:pt x="3944" y="424"/>
                  </a:cubicBezTo>
                  <a:cubicBezTo>
                    <a:pt x="3809" y="178"/>
                    <a:pt x="3496" y="0"/>
                    <a:pt x="320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8715920" y="4510216"/>
              <a:ext cx="144847" cy="131489"/>
            </a:xfrm>
            <a:custGeom>
              <a:rect b="b" l="l" r="r" t="t"/>
              <a:pathLst>
                <a:path extrusionOk="0" h="4026" w="4435">
                  <a:moveTo>
                    <a:pt x="3316" y="0"/>
                  </a:moveTo>
                  <a:cubicBezTo>
                    <a:pt x="3072" y="0"/>
                    <a:pt x="2833" y="118"/>
                    <a:pt x="2679" y="404"/>
                  </a:cubicBezTo>
                  <a:cubicBezTo>
                    <a:pt x="2233" y="1260"/>
                    <a:pt x="1555" y="1974"/>
                    <a:pt x="752" y="2473"/>
                  </a:cubicBezTo>
                  <a:cubicBezTo>
                    <a:pt x="1" y="2939"/>
                    <a:pt x="452" y="4026"/>
                    <a:pt x="1157" y="4026"/>
                  </a:cubicBezTo>
                  <a:cubicBezTo>
                    <a:pt x="1289" y="4026"/>
                    <a:pt x="1430" y="3988"/>
                    <a:pt x="1573" y="3901"/>
                  </a:cubicBezTo>
                  <a:cubicBezTo>
                    <a:pt x="2626" y="3241"/>
                    <a:pt x="3500" y="2331"/>
                    <a:pt x="4089" y="1242"/>
                  </a:cubicBezTo>
                  <a:cubicBezTo>
                    <a:pt x="4435" y="600"/>
                    <a:pt x="3865" y="0"/>
                    <a:pt x="331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8772847" y="4659994"/>
              <a:ext cx="133547" cy="112024"/>
            </a:xfrm>
            <a:custGeom>
              <a:rect b="b" l="l" r="r" t="t"/>
              <a:pathLst>
                <a:path extrusionOk="0" h="3430" w="4089">
                  <a:moveTo>
                    <a:pt x="2910" y="0"/>
                  </a:moveTo>
                  <a:cubicBezTo>
                    <a:pt x="2725" y="0"/>
                    <a:pt x="2534" y="72"/>
                    <a:pt x="2364" y="243"/>
                  </a:cubicBezTo>
                  <a:lnTo>
                    <a:pt x="579" y="2027"/>
                  </a:lnTo>
                  <a:cubicBezTo>
                    <a:pt x="1" y="2606"/>
                    <a:pt x="550" y="3429"/>
                    <a:pt x="1183" y="3429"/>
                  </a:cubicBezTo>
                  <a:cubicBezTo>
                    <a:pt x="1370" y="3429"/>
                    <a:pt x="1564" y="3357"/>
                    <a:pt x="1739" y="3187"/>
                  </a:cubicBezTo>
                  <a:lnTo>
                    <a:pt x="3523" y="1402"/>
                  </a:lnTo>
                  <a:cubicBezTo>
                    <a:pt x="4088" y="824"/>
                    <a:pt x="3536" y="0"/>
                    <a:pt x="29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8325307" y="4735798"/>
              <a:ext cx="132992" cy="112546"/>
            </a:xfrm>
            <a:custGeom>
              <a:rect b="b" l="l" r="r" t="t"/>
              <a:pathLst>
                <a:path extrusionOk="0" h="3446" w="4072">
                  <a:moveTo>
                    <a:pt x="2880" y="1"/>
                  </a:moveTo>
                  <a:cubicBezTo>
                    <a:pt x="2698" y="1"/>
                    <a:pt x="2511" y="72"/>
                    <a:pt x="2346" y="241"/>
                  </a:cubicBezTo>
                  <a:lnTo>
                    <a:pt x="579" y="2043"/>
                  </a:lnTo>
                  <a:cubicBezTo>
                    <a:pt x="0" y="2622"/>
                    <a:pt x="560" y="3445"/>
                    <a:pt x="1190" y="3445"/>
                  </a:cubicBezTo>
                  <a:cubicBezTo>
                    <a:pt x="1376" y="3445"/>
                    <a:pt x="1568" y="3374"/>
                    <a:pt x="1739" y="3203"/>
                  </a:cubicBezTo>
                  <a:lnTo>
                    <a:pt x="3505" y="1401"/>
                  </a:lnTo>
                  <a:cubicBezTo>
                    <a:pt x="4072" y="835"/>
                    <a:pt x="3505" y="1"/>
                    <a:pt x="288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20"/>
          <p:cNvGrpSpPr/>
          <p:nvPr/>
        </p:nvGrpSpPr>
        <p:grpSpPr>
          <a:xfrm rot="-4206941">
            <a:off x="2969409" y="4525348"/>
            <a:ext cx="392371" cy="533123"/>
            <a:chOff x="6885752" y="4461977"/>
            <a:chExt cx="485818" cy="660091"/>
          </a:xfrm>
        </p:grpSpPr>
        <p:sp>
          <p:nvSpPr>
            <p:cNvPr id="716" name="Google Shape;716;p20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5" name="Google Shape;725;p20"/>
          <p:cNvSpPr txBox="1"/>
          <p:nvPr>
            <p:ph type="title"/>
          </p:nvPr>
        </p:nvSpPr>
        <p:spPr>
          <a:xfrm>
            <a:off x="2134575" y="1364250"/>
            <a:ext cx="4809000" cy="24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b="1" sz="72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726" name="Google Shape;726;p20"/>
          <p:cNvSpPr/>
          <p:nvPr/>
        </p:nvSpPr>
        <p:spPr>
          <a:xfrm>
            <a:off x="2442560" y="382508"/>
            <a:ext cx="74392" cy="57904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19" y="2195"/>
                  <a:pt x="2819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0"/>
          <p:cNvSpPr/>
          <p:nvPr/>
        </p:nvSpPr>
        <p:spPr>
          <a:xfrm>
            <a:off x="8430783" y="1306344"/>
            <a:ext cx="74392" cy="57904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0"/>
          <p:cNvSpPr/>
          <p:nvPr/>
        </p:nvSpPr>
        <p:spPr>
          <a:xfrm flipH="1">
            <a:off x="731060" y="4438569"/>
            <a:ext cx="74392" cy="57904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CAEAE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 rot="326270">
            <a:off x="-5562538" y="-2263148"/>
            <a:ext cx="12098509" cy="3415724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3"/>
          <p:cNvGrpSpPr/>
          <p:nvPr/>
        </p:nvGrpSpPr>
        <p:grpSpPr>
          <a:xfrm>
            <a:off x="8768482" y="628529"/>
            <a:ext cx="475108" cy="645540"/>
            <a:chOff x="6925407" y="4474454"/>
            <a:chExt cx="475108" cy="645540"/>
          </a:xfrm>
        </p:grpSpPr>
        <p:sp>
          <p:nvSpPr>
            <p:cNvPr id="77" name="Google Shape;77;p3"/>
            <p:cNvSpPr/>
            <p:nvPr/>
          </p:nvSpPr>
          <p:spPr>
            <a:xfrm>
              <a:off x="7114939" y="4645270"/>
              <a:ext cx="119839" cy="131753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154864" y="4760222"/>
              <a:ext cx="113738" cy="139067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925407" y="4824293"/>
              <a:ext cx="162415" cy="157145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002191" y="4653702"/>
              <a:ext cx="103198" cy="108117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253846" y="4487135"/>
              <a:ext cx="146668" cy="154047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031480" y="4978148"/>
              <a:ext cx="137150" cy="141846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233660" y="4849494"/>
              <a:ext cx="136064" cy="139993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117686" y="4474454"/>
              <a:ext cx="121244" cy="13127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941217" y="4547341"/>
              <a:ext cx="120286" cy="126546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3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Livvic"/>
              <a:buChar char="●"/>
              <a:defRPr sz="12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○"/>
              <a:defRPr>
                <a:solidFill>
                  <a:srgbClr val="231F20"/>
                </a:solidFill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■"/>
              <a:defRPr>
                <a:solidFill>
                  <a:srgbClr val="231F20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●"/>
              <a:defRPr>
                <a:solidFill>
                  <a:srgbClr val="231F20"/>
                </a:solidFill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○"/>
              <a:defRPr>
                <a:solidFill>
                  <a:srgbClr val="231F20"/>
                </a:solidFill>
              </a:defRPr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■"/>
              <a:defRPr>
                <a:solidFill>
                  <a:srgbClr val="231F20"/>
                </a:solidFill>
              </a:defRPr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●"/>
              <a:defRPr>
                <a:solidFill>
                  <a:srgbClr val="231F20"/>
                </a:solidFill>
              </a:defRPr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○"/>
              <a:defRPr>
                <a:solidFill>
                  <a:srgbClr val="231F20"/>
                </a:solidFill>
              </a:defRPr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■"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87" name="Google Shape;87;p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88" name="Google Shape;88;p3"/>
          <p:cNvSpPr/>
          <p:nvPr/>
        </p:nvSpPr>
        <p:spPr>
          <a:xfrm>
            <a:off x="8661729" y="3464831"/>
            <a:ext cx="45610" cy="35358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1628669" y="4661016"/>
            <a:ext cx="90071" cy="69565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8028008" y="711092"/>
            <a:ext cx="67841" cy="52477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8493054" y="1580754"/>
            <a:ext cx="90071" cy="70108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_1_1">
    <p:bg>
      <p:bgPr>
        <a:solidFill>
          <a:srgbClr val="CAEAEF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1"/>
          <p:cNvSpPr/>
          <p:nvPr/>
        </p:nvSpPr>
        <p:spPr>
          <a:xfrm rot="6231690">
            <a:off x="-3297925" y="-1597211"/>
            <a:ext cx="6975814" cy="2619458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1"/>
          <p:cNvSpPr/>
          <p:nvPr/>
        </p:nvSpPr>
        <p:spPr>
          <a:xfrm>
            <a:off x="7888698" y="3380004"/>
            <a:ext cx="1130220" cy="1042783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1"/>
          <p:cNvSpPr/>
          <p:nvPr/>
        </p:nvSpPr>
        <p:spPr>
          <a:xfrm rot="4277158">
            <a:off x="8209697" y="3358575"/>
            <a:ext cx="1785021" cy="2279122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3" name="Google Shape;733;p21"/>
          <p:cNvGrpSpPr/>
          <p:nvPr/>
        </p:nvGrpSpPr>
        <p:grpSpPr>
          <a:xfrm rot="-2243615">
            <a:off x="7678235" y="3745782"/>
            <a:ext cx="485730" cy="659845"/>
            <a:chOff x="8727188" y="1507488"/>
            <a:chExt cx="485720" cy="659830"/>
          </a:xfrm>
        </p:grpSpPr>
        <p:sp>
          <p:nvSpPr>
            <p:cNvPr id="734" name="Google Shape;734;p21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3" name="Google Shape;743;p21"/>
          <p:cNvGrpSpPr/>
          <p:nvPr/>
        </p:nvGrpSpPr>
        <p:grpSpPr>
          <a:xfrm rot="3637224">
            <a:off x="154445" y="1845532"/>
            <a:ext cx="485726" cy="659839"/>
            <a:chOff x="8727188" y="1507488"/>
            <a:chExt cx="485720" cy="659830"/>
          </a:xfrm>
        </p:grpSpPr>
        <p:sp>
          <p:nvSpPr>
            <p:cNvPr id="744" name="Google Shape;744;p21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3" name="Google Shape;753;p2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754" name="Google Shape;754;p21"/>
          <p:cNvSpPr/>
          <p:nvPr/>
        </p:nvSpPr>
        <p:spPr>
          <a:xfrm flipH="1">
            <a:off x="7786403" y="490039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1"/>
          <p:cNvSpPr/>
          <p:nvPr/>
        </p:nvSpPr>
        <p:spPr>
          <a:xfrm flipH="1">
            <a:off x="6000293" y="467546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1"/>
          <p:cNvSpPr/>
          <p:nvPr/>
        </p:nvSpPr>
        <p:spPr>
          <a:xfrm>
            <a:off x="8069911" y="50364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1"/>
          <p:cNvSpPr/>
          <p:nvPr/>
        </p:nvSpPr>
        <p:spPr>
          <a:xfrm>
            <a:off x="910161" y="22422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CAEAEF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2"/>
          <p:cNvSpPr/>
          <p:nvPr/>
        </p:nvSpPr>
        <p:spPr>
          <a:xfrm rot="-2700000">
            <a:off x="4543802" y="2105873"/>
            <a:ext cx="8649572" cy="3647475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2"/>
          <p:cNvSpPr/>
          <p:nvPr/>
        </p:nvSpPr>
        <p:spPr>
          <a:xfrm rot="5082086">
            <a:off x="578106" y="3679305"/>
            <a:ext cx="728513" cy="907080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22"/>
          <p:cNvSpPr/>
          <p:nvPr/>
        </p:nvSpPr>
        <p:spPr>
          <a:xfrm rot="9775215">
            <a:off x="-302302" y="4002419"/>
            <a:ext cx="1501825" cy="155324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2" name="Google Shape;762;p22"/>
          <p:cNvGrpSpPr/>
          <p:nvPr/>
        </p:nvGrpSpPr>
        <p:grpSpPr>
          <a:xfrm flipH="1" rot="5175089">
            <a:off x="330787" y="3624351"/>
            <a:ext cx="469020" cy="548446"/>
            <a:chOff x="-200031" y="4394273"/>
            <a:chExt cx="485948" cy="659601"/>
          </a:xfrm>
        </p:grpSpPr>
        <p:sp>
          <p:nvSpPr>
            <p:cNvPr id="763" name="Google Shape;763;p22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2" name="Google Shape;772;p22"/>
          <p:cNvSpPr txBox="1"/>
          <p:nvPr>
            <p:ph idx="1" type="body"/>
          </p:nvPr>
        </p:nvSpPr>
        <p:spPr>
          <a:xfrm>
            <a:off x="1412038" y="2113313"/>
            <a:ext cx="3039600" cy="14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●"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Open Sans"/>
              <a:buChar char="○"/>
              <a:defRPr sz="12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■"/>
              <a:defRPr sz="1200">
                <a:solidFill>
                  <a:srgbClr val="231F20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●"/>
              <a:defRPr sz="1200">
                <a:solidFill>
                  <a:srgbClr val="231F20"/>
                </a:solidFill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○"/>
              <a:defRPr sz="1200">
                <a:solidFill>
                  <a:srgbClr val="231F20"/>
                </a:solidFill>
              </a:defRPr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■"/>
              <a:defRPr sz="1200">
                <a:solidFill>
                  <a:srgbClr val="231F20"/>
                </a:solidFill>
              </a:defRPr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●"/>
              <a:defRPr sz="1200">
                <a:solidFill>
                  <a:srgbClr val="231F20"/>
                </a:solidFill>
              </a:defRPr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○"/>
              <a:defRPr sz="1200">
                <a:solidFill>
                  <a:srgbClr val="231F20"/>
                </a:solidFill>
              </a:defRPr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■"/>
              <a:defRPr sz="1200"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773" name="Google Shape;773;p2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BLANK_1_1_3">
    <p:bg>
      <p:bgPr>
        <a:solidFill>
          <a:srgbClr val="CAEAEF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3"/>
          <p:cNvSpPr/>
          <p:nvPr/>
        </p:nvSpPr>
        <p:spPr>
          <a:xfrm rot="8932497">
            <a:off x="-2021238" y="-1968100"/>
            <a:ext cx="6975374" cy="2619534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6" name="Google Shape;776;p23"/>
          <p:cNvGrpSpPr/>
          <p:nvPr/>
        </p:nvGrpSpPr>
        <p:grpSpPr>
          <a:xfrm rot="6338071">
            <a:off x="470356" y="933647"/>
            <a:ext cx="485720" cy="659830"/>
            <a:chOff x="8727188" y="1507488"/>
            <a:chExt cx="485720" cy="659830"/>
          </a:xfrm>
        </p:grpSpPr>
        <p:sp>
          <p:nvSpPr>
            <p:cNvPr id="777" name="Google Shape;777;p23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6" name="Google Shape;786;p23"/>
          <p:cNvSpPr/>
          <p:nvPr/>
        </p:nvSpPr>
        <p:spPr>
          <a:xfrm rot="-7953020">
            <a:off x="8714095" y="1972195"/>
            <a:ext cx="619398" cy="1244376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7" name="Google Shape;787;p23"/>
          <p:cNvGrpSpPr/>
          <p:nvPr/>
        </p:nvGrpSpPr>
        <p:grpSpPr>
          <a:xfrm flipH="1" rot="10284822">
            <a:off x="8360149" y="2747841"/>
            <a:ext cx="664898" cy="682436"/>
            <a:chOff x="4007590" y="88411"/>
            <a:chExt cx="664893" cy="682431"/>
          </a:xfrm>
        </p:grpSpPr>
        <p:sp>
          <p:nvSpPr>
            <p:cNvPr id="788" name="Google Shape;788;p23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0" name="Google Shape;800;p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801" name="Google Shape;801;p23"/>
          <p:cNvSpPr txBox="1"/>
          <p:nvPr>
            <p:ph idx="1" type="body"/>
          </p:nvPr>
        </p:nvSpPr>
        <p:spPr>
          <a:xfrm>
            <a:off x="4442313" y="2122800"/>
            <a:ext cx="2634300" cy="14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2" name="Google Shape;802;p23"/>
          <p:cNvSpPr/>
          <p:nvPr/>
        </p:nvSpPr>
        <p:spPr>
          <a:xfrm flipH="1">
            <a:off x="2561888" y="1575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23"/>
          <p:cNvSpPr/>
          <p:nvPr/>
        </p:nvSpPr>
        <p:spPr>
          <a:xfrm flipH="1">
            <a:off x="677653" y="226581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23"/>
          <p:cNvSpPr/>
          <p:nvPr/>
        </p:nvSpPr>
        <p:spPr>
          <a:xfrm flipH="1">
            <a:off x="818700" y="613780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23"/>
          <p:cNvSpPr/>
          <p:nvPr/>
        </p:nvSpPr>
        <p:spPr>
          <a:xfrm flipH="1">
            <a:off x="3957451" y="4653176"/>
            <a:ext cx="68815" cy="53628"/>
          </a:xfrm>
          <a:custGeom>
            <a:rect b="b" l="l" r="r" t="t"/>
            <a:pathLst>
              <a:path extrusionOk="0" h="1642" w="2107">
                <a:moveTo>
                  <a:pt x="1053" y="0"/>
                </a:moveTo>
                <a:cubicBezTo>
                  <a:pt x="1" y="0"/>
                  <a:pt x="1" y="1642"/>
                  <a:pt x="1053" y="1642"/>
                </a:cubicBezTo>
                <a:cubicBezTo>
                  <a:pt x="2106" y="1642"/>
                  <a:pt x="2106" y="0"/>
                  <a:pt x="10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BLANK_1_1_2">
    <p:bg>
      <p:bgPr>
        <a:solidFill>
          <a:srgbClr val="CAEAEF"/>
        </a:solid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4"/>
          <p:cNvSpPr/>
          <p:nvPr/>
        </p:nvSpPr>
        <p:spPr>
          <a:xfrm rot="2120348">
            <a:off x="-1428047" y="2235321"/>
            <a:ext cx="2040974" cy="2316121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24"/>
          <p:cNvSpPr/>
          <p:nvPr/>
        </p:nvSpPr>
        <p:spPr>
          <a:xfrm rot="-3284000">
            <a:off x="-4930406" y="302778"/>
            <a:ext cx="9354409" cy="2640994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24"/>
          <p:cNvSpPr/>
          <p:nvPr/>
        </p:nvSpPr>
        <p:spPr>
          <a:xfrm rot="-1081728">
            <a:off x="6232896" y="2386199"/>
            <a:ext cx="10874347" cy="2846532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0" name="Google Shape;810;p24"/>
          <p:cNvGrpSpPr/>
          <p:nvPr/>
        </p:nvGrpSpPr>
        <p:grpSpPr>
          <a:xfrm>
            <a:off x="8211791" y="4150890"/>
            <a:ext cx="437965" cy="595072"/>
            <a:chOff x="6885752" y="4461977"/>
            <a:chExt cx="485818" cy="660091"/>
          </a:xfrm>
        </p:grpSpPr>
        <p:sp>
          <p:nvSpPr>
            <p:cNvPr id="811" name="Google Shape;811;p24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0" name="Google Shape;820;p24"/>
          <p:cNvGrpSpPr/>
          <p:nvPr/>
        </p:nvGrpSpPr>
        <p:grpSpPr>
          <a:xfrm>
            <a:off x="853508" y="627956"/>
            <a:ext cx="438082" cy="594630"/>
            <a:chOff x="-200031" y="4394273"/>
            <a:chExt cx="485948" cy="659601"/>
          </a:xfrm>
        </p:grpSpPr>
        <p:sp>
          <p:nvSpPr>
            <p:cNvPr id="821" name="Google Shape;821;p24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0" name="Google Shape;830;p24"/>
          <p:cNvSpPr txBox="1"/>
          <p:nvPr>
            <p:ph idx="1" type="body"/>
          </p:nvPr>
        </p:nvSpPr>
        <p:spPr>
          <a:xfrm>
            <a:off x="1563875" y="1833825"/>
            <a:ext cx="60162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1" name="Google Shape;831;p24"/>
          <p:cNvSpPr txBox="1"/>
          <p:nvPr>
            <p:ph type="title"/>
          </p:nvPr>
        </p:nvSpPr>
        <p:spPr>
          <a:xfrm>
            <a:off x="713225" y="387100"/>
            <a:ext cx="77175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832" name="Google Shape;832;p24"/>
          <p:cNvSpPr txBox="1"/>
          <p:nvPr/>
        </p:nvSpPr>
        <p:spPr>
          <a:xfrm>
            <a:off x="2067600" y="3912125"/>
            <a:ext cx="5008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b="0" i="0" lang="en" sz="11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b="1" i="0" lang="en" sz="11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100" u="none" cap="none" strike="noStrike">
              <a:solidFill>
                <a:srgbClr val="231F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3" name="Google Shape;833;p24"/>
          <p:cNvSpPr/>
          <p:nvPr/>
        </p:nvSpPr>
        <p:spPr>
          <a:xfrm>
            <a:off x="8649750" y="2977368"/>
            <a:ext cx="83028" cy="64126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4"/>
          <p:cNvSpPr/>
          <p:nvPr/>
        </p:nvSpPr>
        <p:spPr>
          <a:xfrm>
            <a:off x="480100" y="4458968"/>
            <a:ext cx="83028" cy="64126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24"/>
          <p:cNvSpPr/>
          <p:nvPr/>
        </p:nvSpPr>
        <p:spPr>
          <a:xfrm>
            <a:off x="1431950" y="387093"/>
            <a:ext cx="83028" cy="64126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bg>
      <p:bgPr>
        <a:solidFill>
          <a:srgbClr val="CAEAEF"/>
        </a:solidFill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TITLE_AND_BODY_1">
    <p:bg>
      <p:bgPr>
        <a:solidFill>
          <a:srgbClr val="CAEAEF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6"/>
          <p:cNvSpPr txBox="1"/>
          <p:nvPr>
            <p:ph idx="1" type="body"/>
          </p:nvPr>
        </p:nvSpPr>
        <p:spPr>
          <a:xfrm>
            <a:off x="726875" y="1247450"/>
            <a:ext cx="3858900" cy="3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Livvic"/>
              <a:buChar char="●"/>
              <a:defRPr sz="13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○"/>
              <a:defRPr>
                <a:solidFill>
                  <a:srgbClr val="231F20"/>
                </a:solidFill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■"/>
              <a:defRPr>
                <a:solidFill>
                  <a:srgbClr val="231F20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●"/>
              <a:defRPr>
                <a:solidFill>
                  <a:srgbClr val="231F20"/>
                </a:solidFill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○"/>
              <a:defRPr>
                <a:solidFill>
                  <a:srgbClr val="231F20"/>
                </a:solidFill>
              </a:defRPr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■"/>
              <a:defRPr>
                <a:solidFill>
                  <a:srgbClr val="231F20"/>
                </a:solidFill>
              </a:defRPr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●"/>
              <a:defRPr>
                <a:solidFill>
                  <a:srgbClr val="231F20"/>
                </a:solidFill>
              </a:defRPr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○"/>
              <a:defRPr>
                <a:solidFill>
                  <a:srgbClr val="231F20"/>
                </a:solidFill>
              </a:defRPr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■"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840" name="Google Shape;840;p2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841" name="Google Shape;841;p26"/>
          <p:cNvSpPr/>
          <p:nvPr/>
        </p:nvSpPr>
        <p:spPr>
          <a:xfrm>
            <a:off x="6421823" y="3304779"/>
            <a:ext cx="1130220" cy="1042783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26"/>
          <p:cNvSpPr/>
          <p:nvPr/>
        </p:nvSpPr>
        <p:spPr>
          <a:xfrm rot="4277158">
            <a:off x="6742822" y="3283350"/>
            <a:ext cx="1785021" cy="2279122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3" name="Google Shape;843;p26"/>
          <p:cNvGrpSpPr/>
          <p:nvPr/>
        </p:nvGrpSpPr>
        <p:grpSpPr>
          <a:xfrm rot="-2243615">
            <a:off x="6211361" y="3670557"/>
            <a:ext cx="485730" cy="659845"/>
            <a:chOff x="8727188" y="1507488"/>
            <a:chExt cx="485720" cy="659830"/>
          </a:xfrm>
        </p:grpSpPr>
        <p:sp>
          <p:nvSpPr>
            <p:cNvPr id="844" name="Google Shape;844;p26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3" name="Google Shape;853;p26"/>
          <p:cNvSpPr/>
          <p:nvPr/>
        </p:nvSpPr>
        <p:spPr>
          <a:xfrm flipH="1">
            <a:off x="6319529" y="4825169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26"/>
          <p:cNvSpPr/>
          <p:nvPr/>
        </p:nvSpPr>
        <p:spPr>
          <a:xfrm flipH="1">
            <a:off x="7956603" y="539506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26"/>
          <p:cNvSpPr/>
          <p:nvPr/>
        </p:nvSpPr>
        <p:spPr>
          <a:xfrm flipH="1">
            <a:off x="667179" y="720456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9"/>
          <p:cNvSpPr/>
          <p:nvPr/>
        </p:nvSpPr>
        <p:spPr>
          <a:xfrm rot="5401531">
            <a:off x="5699653" y="3489264"/>
            <a:ext cx="1313325" cy="2747033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29"/>
          <p:cNvSpPr/>
          <p:nvPr/>
        </p:nvSpPr>
        <p:spPr>
          <a:xfrm flipH="1">
            <a:off x="3690615" y="-1817398"/>
            <a:ext cx="12098701" cy="3415779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29"/>
          <p:cNvSpPr/>
          <p:nvPr/>
        </p:nvSpPr>
        <p:spPr>
          <a:xfrm flipH="1">
            <a:off x="-2445323" y="4180118"/>
            <a:ext cx="12062448" cy="3157536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3" name="Google Shape;863;p29"/>
          <p:cNvGrpSpPr/>
          <p:nvPr/>
        </p:nvGrpSpPr>
        <p:grpSpPr>
          <a:xfrm>
            <a:off x="8658288" y="1107438"/>
            <a:ext cx="485720" cy="659830"/>
            <a:chOff x="8727188" y="1507488"/>
            <a:chExt cx="485720" cy="659830"/>
          </a:xfrm>
        </p:grpSpPr>
        <p:sp>
          <p:nvSpPr>
            <p:cNvPr id="864" name="Google Shape;864;p29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3" name="Google Shape;873;p29"/>
          <p:cNvGrpSpPr/>
          <p:nvPr/>
        </p:nvGrpSpPr>
        <p:grpSpPr>
          <a:xfrm>
            <a:off x="158840" y="915936"/>
            <a:ext cx="664893" cy="682431"/>
            <a:chOff x="4007590" y="88411"/>
            <a:chExt cx="664893" cy="682431"/>
          </a:xfrm>
        </p:grpSpPr>
        <p:sp>
          <p:nvSpPr>
            <p:cNvPr id="874" name="Google Shape;874;p29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6" name="Google Shape;886;p29"/>
          <p:cNvGrpSpPr/>
          <p:nvPr/>
        </p:nvGrpSpPr>
        <p:grpSpPr>
          <a:xfrm>
            <a:off x="7153652" y="4053702"/>
            <a:ext cx="485818" cy="660091"/>
            <a:chOff x="6885752" y="4461977"/>
            <a:chExt cx="485818" cy="660091"/>
          </a:xfrm>
        </p:grpSpPr>
        <p:sp>
          <p:nvSpPr>
            <p:cNvPr id="887" name="Google Shape;887;p29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"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0"/>
          <p:cNvSpPr/>
          <p:nvPr/>
        </p:nvSpPr>
        <p:spPr>
          <a:xfrm flipH="1" rot="-8668324">
            <a:off x="6750119" y="3283986"/>
            <a:ext cx="1198994" cy="2332631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0"/>
          <p:cNvSpPr/>
          <p:nvPr/>
        </p:nvSpPr>
        <p:spPr>
          <a:xfrm flipH="1" rot="126148">
            <a:off x="-1059585" y="-655661"/>
            <a:ext cx="2264304" cy="256926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0"/>
          <p:cNvSpPr/>
          <p:nvPr/>
        </p:nvSpPr>
        <p:spPr>
          <a:xfrm flipH="1" rot="-3360588">
            <a:off x="-237205" y="1338298"/>
            <a:ext cx="619478" cy="124450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30"/>
          <p:cNvSpPr/>
          <p:nvPr/>
        </p:nvSpPr>
        <p:spPr>
          <a:xfrm flipH="1" rot="-3314681">
            <a:off x="5748462" y="2887736"/>
            <a:ext cx="5950699" cy="2357285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1" name="Google Shape;901;p30"/>
          <p:cNvGrpSpPr/>
          <p:nvPr/>
        </p:nvGrpSpPr>
        <p:grpSpPr>
          <a:xfrm flipH="1">
            <a:off x="8274572" y="2470323"/>
            <a:ext cx="664893" cy="682431"/>
            <a:chOff x="4007590" y="88411"/>
            <a:chExt cx="664893" cy="682431"/>
          </a:xfrm>
        </p:grpSpPr>
        <p:sp>
          <p:nvSpPr>
            <p:cNvPr id="902" name="Google Shape;902;p30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4" name="Google Shape;914;p30"/>
          <p:cNvGrpSpPr/>
          <p:nvPr/>
        </p:nvGrpSpPr>
        <p:grpSpPr>
          <a:xfrm flipH="1">
            <a:off x="268298" y="1524186"/>
            <a:ext cx="664893" cy="682431"/>
            <a:chOff x="4007590" y="88411"/>
            <a:chExt cx="664893" cy="682431"/>
          </a:xfrm>
        </p:grpSpPr>
        <p:sp>
          <p:nvSpPr>
            <p:cNvPr id="915" name="Google Shape;915;p30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rgbClr val="CAEAE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/>
          <p:nvPr/>
        </p:nvSpPr>
        <p:spPr>
          <a:xfrm rot="-2518509">
            <a:off x="8059919" y="-393815"/>
            <a:ext cx="619281" cy="1244971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 rot="2700000">
            <a:off x="-4977937" y="2800652"/>
            <a:ext cx="8414529" cy="2202636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4"/>
          <p:cNvGrpSpPr/>
          <p:nvPr/>
        </p:nvGrpSpPr>
        <p:grpSpPr>
          <a:xfrm>
            <a:off x="7993040" y="355611"/>
            <a:ext cx="664893" cy="682431"/>
            <a:chOff x="4007590" y="88411"/>
            <a:chExt cx="664893" cy="682431"/>
          </a:xfrm>
        </p:grpSpPr>
        <p:sp>
          <p:nvSpPr>
            <p:cNvPr id="96" name="Google Shape;96;p4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-6" y="3326398"/>
            <a:ext cx="485948" cy="659601"/>
            <a:chOff x="-200031" y="4394273"/>
            <a:chExt cx="485948" cy="659601"/>
          </a:xfrm>
        </p:grpSpPr>
        <p:sp>
          <p:nvSpPr>
            <p:cNvPr id="109" name="Google Shape;109;p4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4"/>
          <p:cNvSpPr txBox="1"/>
          <p:nvPr>
            <p:ph idx="1" type="subTitle"/>
          </p:nvPr>
        </p:nvSpPr>
        <p:spPr>
          <a:xfrm>
            <a:off x="2124650" y="3176542"/>
            <a:ext cx="245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2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19" name="Google Shape;119;p4"/>
          <p:cNvSpPr txBox="1"/>
          <p:nvPr>
            <p:ph type="title"/>
          </p:nvPr>
        </p:nvSpPr>
        <p:spPr>
          <a:xfrm>
            <a:off x="1175541" y="3311663"/>
            <a:ext cx="1037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0" name="Google Shape;120;p4"/>
          <p:cNvSpPr txBox="1"/>
          <p:nvPr>
            <p:ph idx="2" type="subTitle"/>
          </p:nvPr>
        </p:nvSpPr>
        <p:spPr>
          <a:xfrm>
            <a:off x="2124650" y="1592175"/>
            <a:ext cx="245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2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1" name="Google Shape;121;p4"/>
          <p:cNvSpPr txBox="1"/>
          <p:nvPr>
            <p:ph idx="3" type="title"/>
          </p:nvPr>
        </p:nvSpPr>
        <p:spPr>
          <a:xfrm>
            <a:off x="1175625" y="1720032"/>
            <a:ext cx="1037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2" name="Google Shape;122;p4"/>
          <p:cNvSpPr txBox="1"/>
          <p:nvPr>
            <p:ph idx="4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5" type="subTitle"/>
          </p:nvPr>
        </p:nvSpPr>
        <p:spPr>
          <a:xfrm>
            <a:off x="5706994" y="3176542"/>
            <a:ext cx="245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2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4" name="Google Shape;124;p4"/>
          <p:cNvSpPr txBox="1"/>
          <p:nvPr>
            <p:ph idx="6" type="title"/>
          </p:nvPr>
        </p:nvSpPr>
        <p:spPr>
          <a:xfrm>
            <a:off x="4710219" y="3311663"/>
            <a:ext cx="1037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5" name="Google Shape;125;p4"/>
          <p:cNvSpPr txBox="1"/>
          <p:nvPr>
            <p:ph idx="7" type="subTitle"/>
          </p:nvPr>
        </p:nvSpPr>
        <p:spPr>
          <a:xfrm>
            <a:off x="5671275" y="1592175"/>
            <a:ext cx="245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2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6" name="Google Shape;126;p4"/>
          <p:cNvSpPr txBox="1"/>
          <p:nvPr>
            <p:ph idx="8" type="title"/>
          </p:nvPr>
        </p:nvSpPr>
        <p:spPr>
          <a:xfrm>
            <a:off x="4710225" y="1720032"/>
            <a:ext cx="1037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7" name="Google Shape;127;p4"/>
          <p:cNvSpPr txBox="1"/>
          <p:nvPr>
            <p:ph idx="9" type="subTitle"/>
          </p:nvPr>
        </p:nvSpPr>
        <p:spPr>
          <a:xfrm>
            <a:off x="2107875" y="2098375"/>
            <a:ext cx="235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8" name="Google Shape;128;p4"/>
          <p:cNvSpPr txBox="1"/>
          <p:nvPr>
            <p:ph idx="13" type="subTitle"/>
          </p:nvPr>
        </p:nvSpPr>
        <p:spPr>
          <a:xfrm>
            <a:off x="2124551" y="3683350"/>
            <a:ext cx="224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9" name="Google Shape;129;p4"/>
          <p:cNvSpPr txBox="1"/>
          <p:nvPr>
            <p:ph idx="14" type="subTitle"/>
          </p:nvPr>
        </p:nvSpPr>
        <p:spPr>
          <a:xfrm>
            <a:off x="5688999" y="2098875"/>
            <a:ext cx="235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30" name="Google Shape;130;p4"/>
          <p:cNvSpPr txBox="1"/>
          <p:nvPr>
            <p:ph idx="15" type="subTitle"/>
          </p:nvPr>
        </p:nvSpPr>
        <p:spPr>
          <a:xfrm>
            <a:off x="5724277" y="3683525"/>
            <a:ext cx="235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31" name="Google Shape;131;p4"/>
          <p:cNvSpPr/>
          <p:nvPr/>
        </p:nvSpPr>
        <p:spPr>
          <a:xfrm>
            <a:off x="818700" y="4389929"/>
            <a:ext cx="46051" cy="35599"/>
          </a:xfrm>
          <a:custGeom>
            <a:rect b="b" l="l" r="r" t="t"/>
            <a:pathLst>
              <a:path extrusionOk="0" h="1090" w="1410">
                <a:moveTo>
                  <a:pt x="714" y="1"/>
                </a:moveTo>
                <a:cubicBezTo>
                  <a:pt x="0" y="1"/>
                  <a:pt x="0" y="1089"/>
                  <a:pt x="714" y="1089"/>
                </a:cubicBezTo>
                <a:cubicBezTo>
                  <a:pt x="1410" y="1089"/>
                  <a:pt x="1410" y="1"/>
                  <a:pt x="7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8661215" y="3429594"/>
            <a:ext cx="46638" cy="36155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6828314" y="3710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1469614" y="465274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3276691" y="442781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1233291" y="503909"/>
            <a:ext cx="46083" cy="35599"/>
          </a:xfrm>
          <a:custGeom>
            <a:rect b="b" l="l" r="r" t="t"/>
            <a:pathLst>
              <a:path extrusionOk="0" h="1090" w="1411">
                <a:moveTo>
                  <a:pt x="715" y="1"/>
                </a:moveTo>
                <a:cubicBezTo>
                  <a:pt x="1" y="1"/>
                  <a:pt x="1" y="1089"/>
                  <a:pt x="715" y="1089"/>
                </a:cubicBezTo>
                <a:cubicBezTo>
                  <a:pt x="1410" y="1089"/>
                  <a:pt x="1410" y="1"/>
                  <a:pt x="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543537" y="1287425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0" y="1"/>
                  <a:pt x="0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8488738" y="1503046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3858736" y="299398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4"/>
          <p:cNvGrpSpPr/>
          <p:nvPr/>
        </p:nvGrpSpPr>
        <p:grpSpPr>
          <a:xfrm>
            <a:off x="7381425" y="4553294"/>
            <a:ext cx="365043" cy="495992"/>
            <a:chOff x="6885752" y="4461977"/>
            <a:chExt cx="485818" cy="660091"/>
          </a:xfrm>
        </p:grpSpPr>
        <p:sp>
          <p:nvSpPr>
            <p:cNvPr id="141" name="Google Shape;141;p4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_1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1"/>
          <p:cNvSpPr/>
          <p:nvPr/>
        </p:nvSpPr>
        <p:spPr>
          <a:xfrm flipH="1">
            <a:off x="8022214" y="611548"/>
            <a:ext cx="652275" cy="601805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1"/>
          <p:cNvSpPr/>
          <p:nvPr/>
        </p:nvSpPr>
        <p:spPr>
          <a:xfrm rot="4277893">
            <a:off x="7980412" y="3499932"/>
            <a:ext cx="2264157" cy="289188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1"/>
          <p:cNvSpPr/>
          <p:nvPr/>
        </p:nvSpPr>
        <p:spPr>
          <a:xfrm rot="-10547862">
            <a:off x="3307376" y="4151297"/>
            <a:ext cx="8909980" cy="2515520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1" name="Google Shape;931;p31"/>
          <p:cNvGrpSpPr/>
          <p:nvPr/>
        </p:nvGrpSpPr>
        <p:grpSpPr>
          <a:xfrm flipH="1">
            <a:off x="7864468" y="3999673"/>
            <a:ext cx="485948" cy="659601"/>
            <a:chOff x="-200031" y="4394273"/>
            <a:chExt cx="485948" cy="659601"/>
          </a:xfrm>
        </p:grpSpPr>
        <p:sp>
          <p:nvSpPr>
            <p:cNvPr id="932" name="Google Shape;932;p31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1" name="Google Shape;941;p31"/>
          <p:cNvSpPr/>
          <p:nvPr/>
        </p:nvSpPr>
        <p:spPr>
          <a:xfrm rot="6229370">
            <a:off x="-1029019" y="-1145034"/>
            <a:ext cx="2666432" cy="271083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1"/>
          <p:cNvSpPr/>
          <p:nvPr/>
        </p:nvSpPr>
        <p:spPr>
          <a:xfrm rot="8893544">
            <a:off x="-2529403" y="-288351"/>
            <a:ext cx="4779976" cy="1852205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3" name="Google Shape;943;p31"/>
          <p:cNvGrpSpPr/>
          <p:nvPr/>
        </p:nvGrpSpPr>
        <p:grpSpPr>
          <a:xfrm flipH="1" rot="2243615">
            <a:off x="111898" y="1158182"/>
            <a:ext cx="485730" cy="659845"/>
            <a:chOff x="8727188" y="1507488"/>
            <a:chExt cx="485720" cy="659830"/>
          </a:xfrm>
        </p:grpSpPr>
        <p:sp>
          <p:nvSpPr>
            <p:cNvPr id="944" name="Google Shape;944;p31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_1_1"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2"/>
          <p:cNvSpPr/>
          <p:nvPr/>
        </p:nvSpPr>
        <p:spPr>
          <a:xfrm rot="3384725">
            <a:off x="-171224" y="-5913"/>
            <a:ext cx="1365172" cy="174364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5" name="Google Shape;955;p32"/>
          <p:cNvGrpSpPr/>
          <p:nvPr/>
        </p:nvGrpSpPr>
        <p:grpSpPr>
          <a:xfrm rot="6338071">
            <a:off x="8128456" y="536133"/>
            <a:ext cx="485720" cy="659830"/>
            <a:chOff x="8727188" y="1507488"/>
            <a:chExt cx="485720" cy="659830"/>
          </a:xfrm>
        </p:grpSpPr>
        <p:sp>
          <p:nvSpPr>
            <p:cNvPr id="956" name="Google Shape;956;p32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5" name="Google Shape;965;p32"/>
          <p:cNvSpPr/>
          <p:nvPr/>
        </p:nvSpPr>
        <p:spPr>
          <a:xfrm flipH="1" rot="-8765093">
            <a:off x="535968" y="872105"/>
            <a:ext cx="619637" cy="1244790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6" name="Google Shape;966;p32"/>
          <p:cNvGrpSpPr/>
          <p:nvPr/>
        </p:nvGrpSpPr>
        <p:grpSpPr>
          <a:xfrm rot="-10284822">
            <a:off x="903427" y="460591"/>
            <a:ext cx="664898" cy="682436"/>
            <a:chOff x="4007590" y="88411"/>
            <a:chExt cx="664893" cy="682431"/>
          </a:xfrm>
        </p:grpSpPr>
        <p:sp>
          <p:nvSpPr>
            <p:cNvPr id="967" name="Google Shape;967;p32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9" name="Google Shape;979;p32"/>
          <p:cNvSpPr/>
          <p:nvPr/>
        </p:nvSpPr>
        <p:spPr>
          <a:xfrm rot="-1115338">
            <a:off x="7522135" y="3390964"/>
            <a:ext cx="4779214" cy="1852094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32"/>
          <p:cNvSpPr/>
          <p:nvPr/>
        </p:nvSpPr>
        <p:spPr>
          <a:xfrm rot="6111352">
            <a:off x="787914" y="4106204"/>
            <a:ext cx="2263685" cy="289221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32"/>
          <p:cNvSpPr/>
          <p:nvPr/>
        </p:nvSpPr>
        <p:spPr>
          <a:xfrm flipH="1" rot="1307719">
            <a:off x="-2379501" y="4272335"/>
            <a:ext cx="6450802" cy="1960630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2" name="Google Shape;982;p32"/>
          <p:cNvGrpSpPr/>
          <p:nvPr/>
        </p:nvGrpSpPr>
        <p:grpSpPr>
          <a:xfrm flipH="1" rot="-1392027">
            <a:off x="1146131" y="4270953"/>
            <a:ext cx="469354" cy="333866"/>
            <a:chOff x="8325307" y="4510216"/>
            <a:chExt cx="581087" cy="413345"/>
          </a:xfrm>
        </p:grpSpPr>
        <p:sp>
          <p:nvSpPr>
            <p:cNvPr id="983" name="Google Shape;983;p32"/>
            <p:cNvSpPr/>
            <p:nvPr/>
          </p:nvSpPr>
          <p:spPr>
            <a:xfrm>
              <a:off x="8602166" y="4638145"/>
              <a:ext cx="133416" cy="108497"/>
            </a:xfrm>
            <a:custGeom>
              <a:rect b="b" l="l" r="r" t="t"/>
              <a:pathLst>
                <a:path extrusionOk="0" h="3322" w="4085">
                  <a:moveTo>
                    <a:pt x="2876" y="1"/>
                  </a:moveTo>
                  <a:cubicBezTo>
                    <a:pt x="2694" y="1"/>
                    <a:pt x="2508" y="70"/>
                    <a:pt x="2344" y="234"/>
                  </a:cubicBezTo>
                  <a:lnTo>
                    <a:pt x="595" y="1929"/>
                  </a:lnTo>
                  <a:cubicBezTo>
                    <a:pt x="0" y="2496"/>
                    <a:pt x="565" y="3321"/>
                    <a:pt x="1206" y="3321"/>
                  </a:cubicBezTo>
                  <a:cubicBezTo>
                    <a:pt x="1391" y="3321"/>
                    <a:pt x="1583" y="3252"/>
                    <a:pt x="1755" y="3088"/>
                  </a:cubicBezTo>
                  <a:lnTo>
                    <a:pt x="3504" y="1393"/>
                  </a:lnTo>
                  <a:cubicBezTo>
                    <a:pt x="4085" y="826"/>
                    <a:pt x="3507" y="1"/>
                    <a:pt x="287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8433118" y="4769863"/>
              <a:ext cx="184039" cy="153698"/>
            </a:xfrm>
            <a:custGeom>
              <a:rect b="b" l="l" r="r" t="t"/>
              <a:pathLst>
                <a:path extrusionOk="0" h="4706" w="5635">
                  <a:moveTo>
                    <a:pt x="4429" y="0"/>
                  </a:moveTo>
                  <a:cubicBezTo>
                    <a:pt x="4244" y="0"/>
                    <a:pt x="4052" y="69"/>
                    <a:pt x="3880" y="233"/>
                  </a:cubicBezTo>
                  <a:lnTo>
                    <a:pt x="597" y="3320"/>
                  </a:lnTo>
                  <a:cubicBezTo>
                    <a:pt x="0" y="3889"/>
                    <a:pt x="569" y="4705"/>
                    <a:pt x="1212" y="4705"/>
                  </a:cubicBezTo>
                  <a:cubicBezTo>
                    <a:pt x="1396" y="4705"/>
                    <a:pt x="1586" y="4638"/>
                    <a:pt x="1757" y="4480"/>
                  </a:cubicBezTo>
                  <a:lnTo>
                    <a:pt x="5040" y="1393"/>
                  </a:lnTo>
                  <a:cubicBezTo>
                    <a:pt x="5635" y="825"/>
                    <a:pt x="5070" y="0"/>
                    <a:pt x="44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8597103" y="4768850"/>
              <a:ext cx="144553" cy="119242"/>
            </a:xfrm>
            <a:custGeom>
              <a:rect b="b" l="l" r="r" t="t"/>
              <a:pathLst>
                <a:path extrusionOk="0" h="3651" w="4426">
                  <a:moveTo>
                    <a:pt x="3531" y="0"/>
                  </a:moveTo>
                  <a:cubicBezTo>
                    <a:pt x="3317" y="0"/>
                    <a:pt x="3098" y="87"/>
                    <a:pt x="2909" y="228"/>
                  </a:cubicBezTo>
                  <a:lnTo>
                    <a:pt x="358" y="2262"/>
                  </a:lnTo>
                  <a:cubicBezTo>
                    <a:pt x="1" y="2530"/>
                    <a:pt x="72" y="3137"/>
                    <a:pt x="358" y="3422"/>
                  </a:cubicBezTo>
                  <a:cubicBezTo>
                    <a:pt x="517" y="3582"/>
                    <a:pt x="705" y="3650"/>
                    <a:pt x="895" y="3650"/>
                  </a:cubicBezTo>
                  <a:cubicBezTo>
                    <a:pt x="1110" y="3650"/>
                    <a:pt x="1329" y="3564"/>
                    <a:pt x="1517" y="3422"/>
                  </a:cubicBezTo>
                  <a:lnTo>
                    <a:pt x="4069" y="1388"/>
                  </a:lnTo>
                  <a:cubicBezTo>
                    <a:pt x="4426" y="1121"/>
                    <a:pt x="4354" y="532"/>
                    <a:pt x="4069" y="228"/>
                  </a:cubicBezTo>
                  <a:cubicBezTo>
                    <a:pt x="3909" y="69"/>
                    <a:pt x="3722" y="0"/>
                    <a:pt x="353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8472408" y="4569004"/>
              <a:ext cx="135800" cy="110456"/>
            </a:xfrm>
            <a:custGeom>
              <a:rect b="b" l="l" r="r" t="t"/>
              <a:pathLst>
                <a:path extrusionOk="0" h="3382" w="4158">
                  <a:moveTo>
                    <a:pt x="3204" y="0"/>
                  </a:moveTo>
                  <a:cubicBezTo>
                    <a:pt x="3072" y="0"/>
                    <a:pt x="2943" y="37"/>
                    <a:pt x="2837" y="120"/>
                  </a:cubicBezTo>
                  <a:lnTo>
                    <a:pt x="518" y="1851"/>
                  </a:lnTo>
                  <a:cubicBezTo>
                    <a:pt x="125" y="2101"/>
                    <a:pt x="1" y="2583"/>
                    <a:pt x="215" y="2975"/>
                  </a:cubicBezTo>
                  <a:cubicBezTo>
                    <a:pt x="349" y="3208"/>
                    <a:pt x="660" y="3381"/>
                    <a:pt x="957" y="3381"/>
                  </a:cubicBezTo>
                  <a:cubicBezTo>
                    <a:pt x="1093" y="3381"/>
                    <a:pt x="1227" y="3345"/>
                    <a:pt x="1339" y="3261"/>
                  </a:cubicBezTo>
                  <a:lnTo>
                    <a:pt x="3658" y="1530"/>
                  </a:lnTo>
                  <a:cubicBezTo>
                    <a:pt x="4033" y="1280"/>
                    <a:pt x="4158" y="798"/>
                    <a:pt x="3944" y="424"/>
                  </a:cubicBezTo>
                  <a:cubicBezTo>
                    <a:pt x="3809" y="178"/>
                    <a:pt x="3496" y="0"/>
                    <a:pt x="320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8715920" y="4510216"/>
              <a:ext cx="144847" cy="131489"/>
            </a:xfrm>
            <a:custGeom>
              <a:rect b="b" l="l" r="r" t="t"/>
              <a:pathLst>
                <a:path extrusionOk="0" h="4026" w="4435">
                  <a:moveTo>
                    <a:pt x="3316" y="0"/>
                  </a:moveTo>
                  <a:cubicBezTo>
                    <a:pt x="3072" y="0"/>
                    <a:pt x="2833" y="118"/>
                    <a:pt x="2679" y="404"/>
                  </a:cubicBezTo>
                  <a:cubicBezTo>
                    <a:pt x="2233" y="1260"/>
                    <a:pt x="1555" y="1974"/>
                    <a:pt x="752" y="2473"/>
                  </a:cubicBezTo>
                  <a:cubicBezTo>
                    <a:pt x="1" y="2939"/>
                    <a:pt x="452" y="4026"/>
                    <a:pt x="1157" y="4026"/>
                  </a:cubicBezTo>
                  <a:cubicBezTo>
                    <a:pt x="1289" y="4026"/>
                    <a:pt x="1430" y="3988"/>
                    <a:pt x="1573" y="3901"/>
                  </a:cubicBezTo>
                  <a:cubicBezTo>
                    <a:pt x="2626" y="3241"/>
                    <a:pt x="3500" y="2331"/>
                    <a:pt x="4089" y="1242"/>
                  </a:cubicBezTo>
                  <a:cubicBezTo>
                    <a:pt x="4435" y="600"/>
                    <a:pt x="3865" y="0"/>
                    <a:pt x="331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8772847" y="4659994"/>
              <a:ext cx="133547" cy="112024"/>
            </a:xfrm>
            <a:custGeom>
              <a:rect b="b" l="l" r="r" t="t"/>
              <a:pathLst>
                <a:path extrusionOk="0" h="3430" w="4089">
                  <a:moveTo>
                    <a:pt x="2910" y="0"/>
                  </a:moveTo>
                  <a:cubicBezTo>
                    <a:pt x="2725" y="0"/>
                    <a:pt x="2534" y="72"/>
                    <a:pt x="2364" y="243"/>
                  </a:cubicBezTo>
                  <a:lnTo>
                    <a:pt x="579" y="2027"/>
                  </a:lnTo>
                  <a:cubicBezTo>
                    <a:pt x="1" y="2606"/>
                    <a:pt x="550" y="3429"/>
                    <a:pt x="1183" y="3429"/>
                  </a:cubicBezTo>
                  <a:cubicBezTo>
                    <a:pt x="1370" y="3429"/>
                    <a:pt x="1564" y="3357"/>
                    <a:pt x="1739" y="3187"/>
                  </a:cubicBezTo>
                  <a:lnTo>
                    <a:pt x="3523" y="1402"/>
                  </a:lnTo>
                  <a:cubicBezTo>
                    <a:pt x="4088" y="824"/>
                    <a:pt x="3536" y="0"/>
                    <a:pt x="29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8325307" y="4735798"/>
              <a:ext cx="132992" cy="112546"/>
            </a:xfrm>
            <a:custGeom>
              <a:rect b="b" l="l" r="r" t="t"/>
              <a:pathLst>
                <a:path extrusionOk="0" h="3446" w="4072">
                  <a:moveTo>
                    <a:pt x="2880" y="1"/>
                  </a:moveTo>
                  <a:cubicBezTo>
                    <a:pt x="2698" y="1"/>
                    <a:pt x="2511" y="72"/>
                    <a:pt x="2346" y="241"/>
                  </a:cubicBezTo>
                  <a:lnTo>
                    <a:pt x="579" y="2043"/>
                  </a:lnTo>
                  <a:cubicBezTo>
                    <a:pt x="0" y="2622"/>
                    <a:pt x="560" y="3445"/>
                    <a:pt x="1190" y="3445"/>
                  </a:cubicBezTo>
                  <a:cubicBezTo>
                    <a:pt x="1376" y="3445"/>
                    <a:pt x="1568" y="3374"/>
                    <a:pt x="1739" y="3203"/>
                  </a:cubicBezTo>
                  <a:lnTo>
                    <a:pt x="3505" y="1401"/>
                  </a:lnTo>
                  <a:cubicBezTo>
                    <a:pt x="4072" y="835"/>
                    <a:pt x="3505" y="1"/>
                    <a:pt x="288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>
  <p:cSld name="BLANK_1_1">
    <p:bg>
      <p:bgPr>
        <a:solidFill>
          <a:srgbClr val="CAEAE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/>
          <p:nvPr/>
        </p:nvSpPr>
        <p:spPr>
          <a:xfrm rot="2384148">
            <a:off x="-100323" y="2089371"/>
            <a:ext cx="861144" cy="2041647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 rot="2120696">
            <a:off x="7833488" y="3435826"/>
            <a:ext cx="2264167" cy="2569056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3283789">
            <a:off x="-5213172" y="-150573"/>
            <a:ext cx="10376847" cy="2929654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1563877" y="3808718"/>
            <a:ext cx="12062448" cy="3157536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7229702" y="3548152"/>
            <a:ext cx="485818" cy="660091"/>
            <a:chOff x="6885752" y="4461977"/>
            <a:chExt cx="485818" cy="660091"/>
          </a:xfrm>
        </p:grpSpPr>
        <p:sp>
          <p:nvSpPr>
            <p:cNvPr id="156" name="Google Shape;156;p5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5"/>
          <p:cNvGrpSpPr/>
          <p:nvPr/>
        </p:nvGrpSpPr>
        <p:grpSpPr>
          <a:xfrm>
            <a:off x="1202757" y="209698"/>
            <a:ext cx="485948" cy="659601"/>
            <a:chOff x="-200031" y="4394273"/>
            <a:chExt cx="485948" cy="659601"/>
          </a:xfrm>
        </p:grpSpPr>
        <p:sp>
          <p:nvSpPr>
            <p:cNvPr id="166" name="Google Shape;166;p5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5"/>
          <p:cNvSpPr txBox="1"/>
          <p:nvPr>
            <p:ph idx="1" type="body"/>
          </p:nvPr>
        </p:nvSpPr>
        <p:spPr>
          <a:xfrm>
            <a:off x="1914300" y="2049850"/>
            <a:ext cx="5315400" cy="1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6" name="Google Shape;176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177" name="Google Shape;177;p5"/>
          <p:cNvSpPr/>
          <p:nvPr/>
        </p:nvSpPr>
        <p:spPr>
          <a:xfrm>
            <a:off x="1156666" y="679034"/>
            <a:ext cx="46083" cy="35599"/>
          </a:xfrm>
          <a:custGeom>
            <a:rect b="b" l="l" r="r" t="t"/>
            <a:pathLst>
              <a:path extrusionOk="0" h="1090" w="1411">
                <a:moveTo>
                  <a:pt x="715" y="1"/>
                </a:moveTo>
                <a:cubicBezTo>
                  <a:pt x="1" y="1"/>
                  <a:pt x="1" y="1089"/>
                  <a:pt x="715" y="1089"/>
                </a:cubicBezTo>
                <a:cubicBezTo>
                  <a:pt x="1410" y="1089"/>
                  <a:pt x="1410" y="1"/>
                  <a:pt x="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8661215" y="3429594"/>
            <a:ext cx="46638" cy="36155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8638476" y="299386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3066239" y="468489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8013208" y="613780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8488738" y="1503046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3858736" y="299398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1">
    <p:bg>
      <p:bgPr>
        <a:solidFill>
          <a:srgbClr val="CAEAE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/>
          <p:nvPr/>
        </p:nvSpPr>
        <p:spPr>
          <a:xfrm flipH="1" rot="-927928">
            <a:off x="-469236" y="4331530"/>
            <a:ext cx="2264027" cy="256930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 rot="3033663">
            <a:off x="-4629729" y="3352637"/>
            <a:ext cx="7815391" cy="2045802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 rot="1192642">
            <a:off x="-334026" y="3188568"/>
            <a:ext cx="664877" cy="682414"/>
            <a:chOff x="4007590" y="88411"/>
            <a:chExt cx="664893" cy="682431"/>
          </a:xfrm>
        </p:grpSpPr>
        <p:sp>
          <p:nvSpPr>
            <p:cNvPr id="188" name="Google Shape;188;p6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6"/>
          <p:cNvSpPr/>
          <p:nvPr/>
        </p:nvSpPr>
        <p:spPr>
          <a:xfrm rot="-4092756">
            <a:off x="6522888" y="-1881426"/>
            <a:ext cx="3109693" cy="2869532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6"/>
          <p:cNvGrpSpPr/>
          <p:nvPr/>
        </p:nvGrpSpPr>
        <p:grpSpPr>
          <a:xfrm rot="6791915">
            <a:off x="869087" y="-69469"/>
            <a:ext cx="485925" cy="659569"/>
            <a:chOff x="-200031" y="4394273"/>
            <a:chExt cx="485948" cy="659601"/>
          </a:xfrm>
        </p:grpSpPr>
        <p:sp>
          <p:nvSpPr>
            <p:cNvPr id="202" name="Google Shape;202;p6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6"/>
          <p:cNvSpPr/>
          <p:nvPr/>
        </p:nvSpPr>
        <p:spPr>
          <a:xfrm>
            <a:off x="8585953" y="3505769"/>
            <a:ext cx="46638" cy="36155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8380438" y="4290376"/>
            <a:ext cx="68815" cy="53628"/>
          </a:xfrm>
          <a:custGeom>
            <a:rect b="b" l="l" r="r" t="t"/>
            <a:pathLst>
              <a:path extrusionOk="0" h="1642" w="2107">
                <a:moveTo>
                  <a:pt x="1053" y="0"/>
                </a:moveTo>
                <a:cubicBezTo>
                  <a:pt x="1" y="0"/>
                  <a:pt x="1" y="1642"/>
                  <a:pt x="1053" y="1642"/>
                </a:cubicBezTo>
                <a:cubicBezTo>
                  <a:pt x="2106" y="1642"/>
                  <a:pt x="2106" y="0"/>
                  <a:pt x="1053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8163051" y="75087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775599" y="790010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/>
          <p:nvPr/>
        </p:nvSpPr>
        <p:spPr>
          <a:xfrm>
            <a:off x="495477" y="45054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7254796" y="4577167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3875576" y="483312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CAEAE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/>
          <p:nvPr/>
        </p:nvSpPr>
        <p:spPr>
          <a:xfrm rot="8100000">
            <a:off x="-278399" y="2042341"/>
            <a:ext cx="961340" cy="1870177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7"/>
          <p:cNvSpPr/>
          <p:nvPr/>
        </p:nvSpPr>
        <p:spPr>
          <a:xfrm rot="-126148">
            <a:off x="7591773" y="-427061"/>
            <a:ext cx="2264304" cy="256926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7"/>
          <p:cNvGrpSpPr/>
          <p:nvPr/>
        </p:nvGrpSpPr>
        <p:grpSpPr>
          <a:xfrm>
            <a:off x="3567219" y="864548"/>
            <a:ext cx="485948" cy="659601"/>
            <a:chOff x="-200031" y="4394273"/>
            <a:chExt cx="485948" cy="659601"/>
          </a:xfrm>
        </p:grpSpPr>
        <p:sp>
          <p:nvSpPr>
            <p:cNvPr id="223" name="Google Shape;223;p7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7"/>
          <p:cNvGrpSpPr/>
          <p:nvPr/>
        </p:nvGrpSpPr>
        <p:grpSpPr>
          <a:xfrm>
            <a:off x="8239027" y="912748"/>
            <a:ext cx="664893" cy="682431"/>
            <a:chOff x="4007590" y="88411"/>
            <a:chExt cx="664893" cy="682431"/>
          </a:xfrm>
        </p:grpSpPr>
        <p:sp>
          <p:nvSpPr>
            <p:cNvPr id="233" name="Google Shape;233;p7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7"/>
          <p:cNvSpPr/>
          <p:nvPr/>
        </p:nvSpPr>
        <p:spPr>
          <a:xfrm rot="3360588">
            <a:off x="8414219" y="1566898"/>
            <a:ext cx="619478" cy="124450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"/>
          <p:cNvSpPr/>
          <p:nvPr/>
        </p:nvSpPr>
        <p:spPr>
          <a:xfrm rot="3314681">
            <a:off x="-2902669" y="3116336"/>
            <a:ext cx="5950699" cy="2357285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7"/>
          <p:cNvSpPr txBox="1"/>
          <p:nvPr>
            <p:ph type="title"/>
          </p:nvPr>
        </p:nvSpPr>
        <p:spPr>
          <a:xfrm>
            <a:off x="4051975" y="1085913"/>
            <a:ext cx="10377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248" name="Google Shape;248;p7"/>
          <p:cNvSpPr txBox="1"/>
          <p:nvPr>
            <p:ph idx="1" type="subTitle"/>
          </p:nvPr>
        </p:nvSpPr>
        <p:spPr>
          <a:xfrm>
            <a:off x="2973175" y="3379900"/>
            <a:ext cx="31977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9" name="Google Shape;249;p7"/>
          <p:cNvSpPr txBox="1"/>
          <p:nvPr>
            <p:ph idx="2" type="subTitle"/>
          </p:nvPr>
        </p:nvSpPr>
        <p:spPr>
          <a:xfrm>
            <a:off x="2513550" y="2451297"/>
            <a:ext cx="411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250" name="Google Shape;250;p7"/>
          <p:cNvSpPr/>
          <p:nvPr/>
        </p:nvSpPr>
        <p:spPr>
          <a:xfrm flipH="1">
            <a:off x="8624178" y="3623504"/>
            <a:ext cx="46051" cy="35599"/>
          </a:xfrm>
          <a:custGeom>
            <a:rect b="b" l="l" r="r" t="t"/>
            <a:pathLst>
              <a:path extrusionOk="0" h="1090" w="1410">
                <a:moveTo>
                  <a:pt x="714" y="1"/>
                </a:moveTo>
                <a:cubicBezTo>
                  <a:pt x="0" y="1"/>
                  <a:pt x="0" y="1089"/>
                  <a:pt x="714" y="1089"/>
                </a:cubicBezTo>
                <a:cubicBezTo>
                  <a:pt x="1410" y="1089"/>
                  <a:pt x="1410" y="1"/>
                  <a:pt x="7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"/>
          <p:cNvSpPr/>
          <p:nvPr/>
        </p:nvSpPr>
        <p:spPr>
          <a:xfrm flipH="1">
            <a:off x="1156813" y="3226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/>
          <p:nvPr/>
        </p:nvSpPr>
        <p:spPr>
          <a:xfrm flipH="1">
            <a:off x="8146917" y="3226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19" y="2195"/>
                  <a:pt x="2819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/>
          <p:nvPr/>
        </p:nvSpPr>
        <p:spPr>
          <a:xfrm flipH="1">
            <a:off x="7964838" y="465274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"/>
          <p:cNvSpPr/>
          <p:nvPr/>
        </p:nvSpPr>
        <p:spPr>
          <a:xfrm flipH="1">
            <a:off x="5788802" y="472386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/>
          <p:nvPr/>
        </p:nvSpPr>
        <p:spPr>
          <a:xfrm flipH="1">
            <a:off x="6110341" y="467823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CAEAE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/>
          <p:nvPr/>
        </p:nvSpPr>
        <p:spPr>
          <a:xfrm flipH="1" rot="10800000">
            <a:off x="-1906276" y="4272975"/>
            <a:ext cx="13489718" cy="2791400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8"/>
          <p:cNvGrpSpPr/>
          <p:nvPr/>
        </p:nvGrpSpPr>
        <p:grpSpPr>
          <a:xfrm rot="-9348812">
            <a:off x="521997" y="434330"/>
            <a:ext cx="568681" cy="404288"/>
            <a:chOff x="243080" y="224231"/>
            <a:chExt cx="568692" cy="404296"/>
          </a:xfrm>
        </p:grpSpPr>
        <p:sp>
          <p:nvSpPr>
            <p:cNvPr id="259" name="Google Shape;259;p8"/>
            <p:cNvSpPr/>
            <p:nvPr/>
          </p:nvSpPr>
          <p:spPr>
            <a:xfrm>
              <a:off x="513164" y="349435"/>
              <a:ext cx="130858" cy="105849"/>
            </a:xfrm>
            <a:custGeom>
              <a:rect b="b" l="l" r="r" t="t"/>
              <a:pathLst>
                <a:path extrusionOk="0" h="3314" w="4097">
                  <a:moveTo>
                    <a:pt x="2904" y="1"/>
                  </a:moveTo>
                  <a:cubicBezTo>
                    <a:pt x="2715" y="1"/>
                    <a:pt x="2520" y="72"/>
                    <a:pt x="2345" y="243"/>
                  </a:cubicBezTo>
                  <a:lnTo>
                    <a:pt x="596" y="1920"/>
                  </a:lnTo>
                  <a:cubicBezTo>
                    <a:pt x="1" y="2488"/>
                    <a:pt x="565" y="3313"/>
                    <a:pt x="1207" y="3313"/>
                  </a:cubicBezTo>
                  <a:cubicBezTo>
                    <a:pt x="1392" y="3313"/>
                    <a:pt x="1584" y="3244"/>
                    <a:pt x="1756" y="3080"/>
                  </a:cubicBezTo>
                  <a:lnTo>
                    <a:pt x="3505" y="1385"/>
                  </a:lnTo>
                  <a:cubicBezTo>
                    <a:pt x="4097" y="820"/>
                    <a:pt x="3541" y="1"/>
                    <a:pt x="290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348482" y="478281"/>
              <a:ext cx="180046" cy="150246"/>
            </a:xfrm>
            <a:custGeom>
              <a:rect b="b" l="l" r="r" t="t"/>
              <a:pathLst>
                <a:path extrusionOk="0" h="4704" w="5637">
                  <a:moveTo>
                    <a:pt x="4419" y="0"/>
                  </a:moveTo>
                  <a:cubicBezTo>
                    <a:pt x="4236" y="0"/>
                    <a:pt x="4048" y="66"/>
                    <a:pt x="3879" y="224"/>
                  </a:cubicBezTo>
                  <a:lnTo>
                    <a:pt x="596" y="3311"/>
                  </a:lnTo>
                  <a:cubicBezTo>
                    <a:pt x="0" y="3878"/>
                    <a:pt x="565" y="4703"/>
                    <a:pt x="1206" y="4703"/>
                  </a:cubicBezTo>
                  <a:cubicBezTo>
                    <a:pt x="1392" y="4703"/>
                    <a:pt x="1583" y="4634"/>
                    <a:pt x="1755" y="4470"/>
                  </a:cubicBezTo>
                  <a:lnTo>
                    <a:pt x="5038" y="1384"/>
                  </a:lnTo>
                  <a:cubicBezTo>
                    <a:pt x="5636" y="827"/>
                    <a:pt x="5064" y="0"/>
                    <a:pt x="44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508821" y="477131"/>
              <a:ext cx="141366" cy="116677"/>
            </a:xfrm>
            <a:custGeom>
              <a:rect b="b" l="l" r="r" t="t"/>
              <a:pathLst>
                <a:path extrusionOk="0" h="3653" w="4426">
                  <a:moveTo>
                    <a:pt x="3529" y="0"/>
                  </a:moveTo>
                  <a:cubicBezTo>
                    <a:pt x="3315" y="0"/>
                    <a:pt x="3097" y="91"/>
                    <a:pt x="2909" y="242"/>
                  </a:cubicBezTo>
                  <a:lnTo>
                    <a:pt x="357" y="2258"/>
                  </a:lnTo>
                  <a:cubicBezTo>
                    <a:pt x="1" y="2544"/>
                    <a:pt x="72" y="3132"/>
                    <a:pt x="357" y="3418"/>
                  </a:cubicBezTo>
                  <a:cubicBezTo>
                    <a:pt x="520" y="3580"/>
                    <a:pt x="711" y="3653"/>
                    <a:pt x="905" y="3653"/>
                  </a:cubicBezTo>
                  <a:cubicBezTo>
                    <a:pt x="1116" y="3653"/>
                    <a:pt x="1331" y="3567"/>
                    <a:pt x="1517" y="3418"/>
                  </a:cubicBezTo>
                  <a:lnTo>
                    <a:pt x="4069" y="1402"/>
                  </a:lnTo>
                  <a:cubicBezTo>
                    <a:pt x="4426" y="1116"/>
                    <a:pt x="4354" y="527"/>
                    <a:pt x="4069" y="242"/>
                  </a:cubicBezTo>
                  <a:cubicBezTo>
                    <a:pt x="3909" y="73"/>
                    <a:pt x="3721" y="0"/>
                    <a:pt x="35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386874" y="281531"/>
              <a:ext cx="132807" cy="108340"/>
            </a:xfrm>
            <a:custGeom>
              <a:rect b="b" l="l" r="r" t="t"/>
              <a:pathLst>
                <a:path extrusionOk="0" h="3392" w="4158">
                  <a:moveTo>
                    <a:pt x="3204" y="1"/>
                  </a:moveTo>
                  <a:cubicBezTo>
                    <a:pt x="3071" y="1"/>
                    <a:pt x="2943" y="38"/>
                    <a:pt x="2837" y="121"/>
                  </a:cubicBezTo>
                  <a:lnTo>
                    <a:pt x="500" y="1870"/>
                  </a:lnTo>
                  <a:cubicBezTo>
                    <a:pt x="125" y="2102"/>
                    <a:pt x="0" y="2583"/>
                    <a:pt x="197" y="2976"/>
                  </a:cubicBezTo>
                  <a:cubicBezTo>
                    <a:pt x="344" y="3222"/>
                    <a:pt x="653" y="3391"/>
                    <a:pt x="947" y="3391"/>
                  </a:cubicBezTo>
                  <a:cubicBezTo>
                    <a:pt x="1080" y="3391"/>
                    <a:pt x="1210" y="3357"/>
                    <a:pt x="1321" y="3279"/>
                  </a:cubicBezTo>
                  <a:lnTo>
                    <a:pt x="3640" y="1531"/>
                  </a:lnTo>
                  <a:cubicBezTo>
                    <a:pt x="4015" y="1299"/>
                    <a:pt x="4158" y="817"/>
                    <a:pt x="3944" y="424"/>
                  </a:cubicBezTo>
                  <a:cubicBezTo>
                    <a:pt x="3808" y="179"/>
                    <a:pt x="3496" y="1"/>
                    <a:pt x="320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625018" y="224231"/>
              <a:ext cx="141590" cy="128431"/>
            </a:xfrm>
            <a:custGeom>
              <a:rect b="b" l="l" r="r" t="t"/>
              <a:pathLst>
                <a:path extrusionOk="0" h="4021" w="4433">
                  <a:moveTo>
                    <a:pt x="3324" y="1"/>
                  </a:moveTo>
                  <a:cubicBezTo>
                    <a:pt x="3078" y="1"/>
                    <a:pt x="2834" y="122"/>
                    <a:pt x="2679" y="416"/>
                  </a:cubicBezTo>
                  <a:cubicBezTo>
                    <a:pt x="2233" y="1255"/>
                    <a:pt x="1555" y="1969"/>
                    <a:pt x="752" y="2486"/>
                  </a:cubicBezTo>
                  <a:cubicBezTo>
                    <a:pt x="0" y="2937"/>
                    <a:pt x="452" y="4021"/>
                    <a:pt x="1156" y="4021"/>
                  </a:cubicBezTo>
                  <a:cubicBezTo>
                    <a:pt x="1288" y="4021"/>
                    <a:pt x="1429" y="3983"/>
                    <a:pt x="1573" y="3896"/>
                  </a:cubicBezTo>
                  <a:cubicBezTo>
                    <a:pt x="2625" y="3253"/>
                    <a:pt x="3500" y="2325"/>
                    <a:pt x="4088" y="1237"/>
                  </a:cubicBezTo>
                  <a:cubicBezTo>
                    <a:pt x="4433" y="598"/>
                    <a:pt x="3870" y="1"/>
                    <a:pt x="33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680690" y="370612"/>
              <a:ext cx="131082" cy="109458"/>
            </a:xfrm>
            <a:custGeom>
              <a:rect b="b" l="l" r="r" t="t"/>
              <a:pathLst>
                <a:path extrusionOk="0" h="3427" w="4104">
                  <a:moveTo>
                    <a:pt x="2907" y="0"/>
                  </a:moveTo>
                  <a:cubicBezTo>
                    <a:pt x="2723" y="0"/>
                    <a:pt x="2533" y="71"/>
                    <a:pt x="2363" y="240"/>
                  </a:cubicBezTo>
                  <a:lnTo>
                    <a:pt x="579" y="2025"/>
                  </a:lnTo>
                  <a:cubicBezTo>
                    <a:pt x="0" y="2603"/>
                    <a:pt x="549" y="3427"/>
                    <a:pt x="1183" y="3427"/>
                  </a:cubicBezTo>
                  <a:cubicBezTo>
                    <a:pt x="1370" y="3427"/>
                    <a:pt x="1564" y="3355"/>
                    <a:pt x="1739" y="3184"/>
                  </a:cubicBezTo>
                  <a:lnTo>
                    <a:pt x="3523" y="1400"/>
                  </a:lnTo>
                  <a:cubicBezTo>
                    <a:pt x="4103" y="834"/>
                    <a:pt x="3539" y="0"/>
                    <a:pt x="290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43080" y="444617"/>
              <a:ext cx="129804" cy="110417"/>
            </a:xfrm>
            <a:custGeom>
              <a:rect b="b" l="l" r="r" t="t"/>
              <a:pathLst>
                <a:path extrusionOk="0" h="3457" w="4064">
                  <a:moveTo>
                    <a:pt x="2882" y="1"/>
                  </a:moveTo>
                  <a:cubicBezTo>
                    <a:pt x="2699" y="1"/>
                    <a:pt x="2510" y="72"/>
                    <a:pt x="2343" y="243"/>
                  </a:cubicBezTo>
                  <a:lnTo>
                    <a:pt x="577" y="2045"/>
                  </a:lnTo>
                  <a:cubicBezTo>
                    <a:pt x="1" y="2635"/>
                    <a:pt x="553" y="3457"/>
                    <a:pt x="1180" y="3457"/>
                  </a:cubicBezTo>
                  <a:cubicBezTo>
                    <a:pt x="1368" y="3457"/>
                    <a:pt x="1563" y="3382"/>
                    <a:pt x="1737" y="3205"/>
                  </a:cubicBezTo>
                  <a:lnTo>
                    <a:pt x="3485" y="1403"/>
                  </a:lnTo>
                  <a:cubicBezTo>
                    <a:pt x="4064" y="824"/>
                    <a:pt x="3504" y="1"/>
                    <a:pt x="28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8"/>
          <p:cNvSpPr/>
          <p:nvPr/>
        </p:nvSpPr>
        <p:spPr>
          <a:xfrm flipH="1" rot="-5686088">
            <a:off x="6775460" y="4161102"/>
            <a:ext cx="619318" cy="124473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8"/>
          <p:cNvGrpSpPr/>
          <p:nvPr/>
        </p:nvGrpSpPr>
        <p:grpSpPr>
          <a:xfrm>
            <a:off x="7266007" y="4460579"/>
            <a:ext cx="475108" cy="645540"/>
            <a:chOff x="6925407" y="4474454"/>
            <a:chExt cx="475108" cy="645540"/>
          </a:xfrm>
        </p:grpSpPr>
        <p:sp>
          <p:nvSpPr>
            <p:cNvPr id="268" name="Google Shape;268;p8"/>
            <p:cNvSpPr/>
            <p:nvPr/>
          </p:nvSpPr>
          <p:spPr>
            <a:xfrm>
              <a:off x="7114939" y="4645270"/>
              <a:ext cx="119839" cy="131753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7154864" y="4760222"/>
              <a:ext cx="113738" cy="139067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925407" y="4824293"/>
              <a:ext cx="162415" cy="157145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7002191" y="4653702"/>
              <a:ext cx="103198" cy="108117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7253846" y="4487135"/>
              <a:ext cx="146668" cy="154047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7031480" y="4978148"/>
              <a:ext cx="137150" cy="141846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7233660" y="4849494"/>
              <a:ext cx="136064" cy="139993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7117686" y="4474454"/>
              <a:ext cx="121244" cy="13127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6941217" y="4547341"/>
              <a:ext cx="120286" cy="126546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278" name="Google Shape;278;p8"/>
          <p:cNvSpPr/>
          <p:nvPr/>
        </p:nvSpPr>
        <p:spPr>
          <a:xfrm>
            <a:off x="243064" y="375722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8"/>
          <p:cNvSpPr/>
          <p:nvPr/>
        </p:nvSpPr>
        <p:spPr>
          <a:xfrm>
            <a:off x="464141" y="126906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8"/>
          <p:cNvSpPr/>
          <p:nvPr/>
        </p:nvSpPr>
        <p:spPr>
          <a:xfrm>
            <a:off x="1156666" y="679034"/>
            <a:ext cx="46083" cy="35599"/>
          </a:xfrm>
          <a:custGeom>
            <a:rect b="b" l="l" r="r" t="t"/>
            <a:pathLst>
              <a:path extrusionOk="0" h="1090" w="1411">
                <a:moveTo>
                  <a:pt x="715" y="1"/>
                </a:moveTo>
                <a:cubicBezTo>
                  <a:pt x="1" y="1"/>
                  <a:pt x="1" y="1089"/>
                  <a:pt x="715" y="1089"/>
                </a:cubicBezTo>
                <a:cubicBezTo>
                  <a:pt x="1410" y="1089"/>
                  <a:pt x="1410" y="1"/>
                  <a:pt x="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8"/>
          <p:cNvSpPr/>
          <p:nvPr/>
        </p:nvSpPr>
        <p:spPr>
          <a:xfrm>
            <a:off x="8661729" y="3464831"/>
            <a:ext cx="45610" cy="35358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8"/>
          <p:cNvSpPr/>
          <p:nvPr/>
        </p:nvSpPr>
        <p:spPr>
          <a:xfrm>
            <a:off x="1628669" y="4661016"/>
            <a:ext cx="90071" cy="69565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8"/>
          <p:cNvSpPr/>
          <p:nvPr/>
        </p:nvSpPr>
        <p:spPr>
          <a:xfrm>
            <a:off x="7916583" y="513254"/>
            <a:ext cx="67841" cy="52477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8"/>
          <p:cNvSpPr/>
          <p:nvPr/>
        </p:nvSpPr>
        <p:spPr>
          <a:xfrm>
            <a:off x="8493054" y="1580754"/>
            <a:ext cx="90071" cy="70108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CAEAE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"/>
          <p:cNvSpPr/>
          <p:nvPr/>
        </p:nvSpPr>
        <p:spPr>
          <a:xfrm rot="2120696">
            <a:off x="6499038" y="3836051"/>
            <a:ext cx="2264167" cy="2569056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 flipH="1" rot="-1840968">
            <a:off x="5447744" y="3401824"/>
            <a:ext cx="7815015" cy="2045703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9"/>
          <p:cNvGrpSpPr/>
          <p:nvPr/>
        </p:nvGrpSpPr>
        <p:grpSpPr>
          <a:xfrm flipH="1">
            <a:off x="8632599" y="3043361"/>
            <a:ext cx="664893" cy="682431"/>
            <a:chOff x="4007590" y="88411"/>
            <a:chExt cx="664893" cy="682431"/>
          </a:xfrm>
        </p:grpSpPr>
        <p:sp>
          <p:nvSpPr>
            <p:cNvPr id="289" name="Google Shape;289;p9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9"/>
          <p:cNvGrpSpPr/>
          <p:nvPr/>
        </p:nvGrpSpPr>
        <p:grpSpPr>
          <a:xfrm flipH="1">
            <a:off x="-126024" y="386985"/>
            <a:ext cx="485948" cy="659601"/>
            <a:chOff x="-200031" y="4394273"/>
            <a:chExt cx="485948" cy="659601"/>
          </a:xfrm>
        </p:grpSpPr>
        <p:sp>
          <p:nvSpPr>
            <p:cNvPr id="302" name="Google Shape;302;p9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312" name="Google Shape;312;p9"/>
          <p:cNvSpPr txBox="1"/>
          <p:nvPr>
            <p:ph idx="1" type="subTitle"/>
          </p:nvPr>
        </p:nvSpPr>
        <p:spPr>
          <a:xfrm>
            <a:off x="2816869" y="1600429"/>
            <a:ext cx="375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313" name="Google Shape;313;p9"/>
          <p:cNvSpPr txBox="1"/>
          <p:nvPr>
            <p:ph idx="2" type="subTitle"/>
          </p:nvPr>
        </p:nvSpPr>
        <p:spPr>
          <a:xfrm>
            <a:off x="2842500" y="2424375"/>
            <a:ext cx="44787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314" name="Google Shape;314;p9"/>
          <p:cNvSpPr txBox="1"/>
          <p:nvPr>
            <p:ph idx="3" type="title"/>
          </p:nvPr>
        </p:nvSpPr>
        <p:spPr>
          <a:xfrm>
            <a:off x="6295300" y="1470404"/>
            <a:ext cx="16221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315" name="Google Shape;315;p9"/>
          <p:cNvSpPr/>
          <p:nvPr/>
        </p:nvSpPr>
        <p:spPr>
          <a:xfrm flipH="1">
            <a:off x="495477" y="3505769"/>
            <a:ext cx="46638" cy="36155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9"/>
          <p:cNvSpPr/>
          <p:nvPr/>
        </p:nvSpPr>
        <p:spPr>
          <a:xfrm flipH="1">
            <a:off x="622492" y="157922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9"/>
          <p:cNvSpPr/>
          <p:nvPr/>
        </p:nvSpPr>
        <p:spPr>
          <a:xfrm flipH="1">
            <a:off x="5252494" y="375573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9"/>
          <p:cNvSpPr/>
          <p:nvPr/>
        </p:nvSpPr>
        <p:spPr>
          <a:xfrm flipH="1">
            <a:off x="8540491" y="45054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9"/>
          <p:cNvSpPr/>
          <p:nvPr/>
        </p:nvSpPr>
        <p:spPr>
          <a:xfrm flipH="1">
            <a:off x="1803903" y="4577167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9"/>
          <p:cNvSpPr/>
          <p:nvPr/>
        </p:nvSpPr>
        <p:spPr>
          <a:xfrm flipH="1">
            <a:off x="5160392" y="483312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_1_1">
    <p:bg>
      <p:bgPr>
        <a:solidFill>
          <a:srgbClr val="CAEAE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>
            <a:off x="7730313" y="180360"/>
            <a:ext cx="652275" cy="601805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/>
          <p:nvPr/>
        </p:nvSpPr>
        <p:spPr>
          <a:xfrm rot="4277236">
            <a:off x="7915600" y="168082"/>
            <a:ext cx="1030239" cy="1315763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10"/>
          <p:cNvGrpSpPr/>
          <p:nvPr/>
        </p:nvGrpSpPr>
        <p:grpSpPr>
          <a:xfrm flipH="1">
            <a:off x="7730321" y="444110"/>
            <a:ext cx="485948" cy="659601"/>
            <a:chOff x="-200031" y="4394273"/>
            <a:chExt cx="485948" cy="659601"/>
          </a:xfrm>
        </p:grpSpPr>
        <p:sp>
          <p:nvSpPr>
            <p:cNvPr id="325" name="Google Shape;325;p10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0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10"/>
          <p:cNvSpPr/>
          <p:nvPr/>
        </p:nvSpPr>
        <p:spPr>
          <a:xfrm rot="-527390">
            <a:off x="-1388734" y="-748389"/>
            <a:ext cx="1925620" cy="2459418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336" name="Google Shape;336;p10"/>
          <p:cNvSpPr/>
          <p:nvPr/>
        </p:nvSpPr>
        <p:spPr>
          <a:xfrm flipH="1">
            <a:off x="8430723" y="2276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0"/>
          <p:cNvSpPr/>
          <p:nvPr/>
        </p:nvSpPr>
        <p:spPr>
          <a:xfrm flipH="1">
            <a:off x="349626" y="2992639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0"/>
          <p:cNvSpPr/>
          <p:nvPr/>
        </p:nvSpPr>
        <p:spPr>
          <a:xfrm flipH="1">
            <a:off x="7455177" y="679034"/>
            <a:ext cx="46083" cy="35599"/>
          </a:xfrm>
          <a:custGeom>
            <a:rect b="b" l="l" r="r" t="t"/>
            <a:pathLst>
              <a:path extrusionOk="0" h="1090" w="1411">
                <a:moveTo>
                  <a:pt x="715" y="1"/>
                </a:moveTo>
                <a:cubicBezTo>
                  <a:pt x="1" y="1"/>
                  <a:pt x="1" y="1089"/>
                  <a:pt x="715" y="1089"/>
                </a:cubicBezTo>
                <a:cubicBezTo>
                  <a:pt x="1410" y="1089"/>
                  <a:pt x="1410" y="1"/>
                  <a:pt x="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0"/>
          <p:cNvSpPr/>
          <p:nvPr/>
        </p:nvSpPr>
        <p:spPr>
          <a:xfrm flipH="1">
            <a:off x="4707089" y="299398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31F20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33"/>
          <p:cNvGrpSpPr/>
          <p:nvPr/>
        </p:nvGrpSpPr>
        <p:grpSpPr>
          <a:xfrm>
            <a:off x="1762737" y="1287425"/>
            <a:ext cx="4794409" cy="2837402"/>
            <a:chOff x="1762737" y="1287425"/>
            <a:chExt cx="4794409" cy="2837402"/>
          </a:xfrm>
        </p:grpSpPr>
        <p:sp>
          <p:nvSpPr>
            <p:cNvPr id="995" name="Google Shape;995;p33"/>
            <p:cNvSpPr/>
            <p:nvPr/>
          </p:nvSpPr>
          <p:spPr>
            <a:xfrm>
              <a:off x="6466776" y="1485221"/>
              <a:ext cx="90370" cy="53660"/>
            </a:xfrm>
            <a:custGeom>
              <a:rect b="b" l="l" r="r" t="t"/>
              <a:pathLst>
                <a:path extrusionOk="0" h="1643" w="2767">
                  <a:moveTo>
                    <a:pt x="1107" y="1"/>
                  </a:moveTo>
                  <a:cubicBezTo>
                    <a:pt x="1" y="1"/>
                    <a:pt x="1" y="1642"/>
                    <a:pt x="1107" y="1642"/>
                  </a:cubicBezTo>
                  <a:lnTo>
                    <a:pt x="1678" y="1642"/>
                  </a:lnTo>
                  <a:cubicBezTo>
                    <a:pt x="2766" y="1642"/>
                    <a:pt x="2766" y="1"/>
                    <a:pt x="16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5568019" y="4053694"/>
              <a:ext cx="92101" cy="71133"/>
            </a:xfrm>
            <a:custGeom>
              <a:rect b="b" l="l" r="r" t="t"/>
              <a:pathLst>
                <a:path extrusionOk="0" h="2178" w="2820">
                  <a:moveTo>
                    <a:pt x="1410" y="1"/>
                  </a:moveTo>
                  <a:cubicBezTo>
                    <a:pt x="1" y="1"/>
                    <a:pt x="1" y="2177"/>
                    <a:pt x="1410" y="2177"/>
                  </a:cubicBezTo>
                  <a:cubicBezTo>
                    <a:pt x="2820" y="2177"/>
                    <a:pt x="2820" y="1"/>
                    <a:pt x="141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3446262" y="3706976"/>
              <a:ext cx="68815" cy="53628"/>
            </a:xfrm>
            <a:custGeom>
              <a:rect b="b" l="l" r="r" t="t"/>
              <a:pathLst>
                <a:path extrusionOk="0" h="1642" w="2107">
                  <a:moveTo>
                    <a:pt x="1053" y="0"/>
                  </a:moveTo>
                  <a:cubicBezTo>
                    <a:pt x="1" y="0"/>
                    <a:pt x="1" y="1642"/>
                    <a:pt x="1053" y="1642"/>
                  </a:cubicBezTo>
                  <a:cubicBezTo>
                    <a:pt x="2106" y="1642"/>
                    <a:pt x="2106" y="0"/>
                    <a:pt x="10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1762737" y="1287425"/>
              <a:ext cx="69370" cy="53660"/>
            </a:xfrm>
            <a:custGeom>
              <a:rect b="b" l="l" r="r" t="t"/>
              <a:pathLst>
                <a:path extrusionOk="0" h="1643" w="2124">
                  <a:moveTo>
                    <a:pt x="1071" y="1"/>
                  </a:moveTo>
                  <a:cubicBezTo>
                    <a:pt x="0" y="1"/>
                    <a:pt x="0" y="1642"/>
                    <a:pt x="1071" y="1642"/>
                  </a:cubicBezTo>
                  <a:cubicBezTo>
                    <a:pt x="2124" y="1642"/>
                    <a:pt x="2124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9" name="Google Shape;999;p33"/>
          <p:cNvSpPr txBox="1"/>
          <p:nvPr>
            <p:ph type="ctrTitle"/>
          </p:nvPr>
        </p:nvSpPr>
        <p:spPr>
          <a:xfrm>
            <a:off x="713238" y="1715250"/>
            <a:ext cx="77175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 sz="3800">
                <a:latin typeface="Lobster"/>
                <a:ea typeface="Lobster"/>
                <a:cs typeface="Lobster"/>
                <a:sym typeface="Lobster"/>
              </a:rPr>
              <a:t>Default of credit card clients Data Set</a:t>
            </a:r>
            <a:endParaRPr sz="3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b="1" lang="en" sz="1800"/>
              <a:t>Base de datos sobre el incumplimiento de los clientes de tarjetas de crédito</a:t>
            </a:r>
            <a:endParaRPr b="1" sz="1800"/>
          </a:p>
        </p:txBody>
      </p:sp>
      <p:sp>
        <p:nvSpPr>
          <p:cNvPr id="1000" name="Google Shape;1000;p33"/>
          <p:cNvSpPr txBox="1"/>
          <p:nvPr>
            <p:ph idx="1" type="subTitle"/>
          </p:nvPr>
        </p:nvSpPr>
        <p:spPr>
          <a:xfrm>
            <a:off x="2526438" y="3513766"/>
            <a:ext cx="77175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Kevin Steban Rodriguez</a:t>
            </a:r>
            <a:br>
              <a:rPr b="1" lang="en">
                <a:latin typeface="Indie Flower"/>
                <a:ea typeface="Indie Flower"/>
                <a:cs typeface="Indie Flower"/>
                <a:sym typeface="Indie Flower"/>
              </a:rPr>
            </a:b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Katalina Morales Dueñas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13</a:t>
            </a: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 de octubre del 2022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2"/>
          <p:cNvSpPr txBox="1"/>
          <p:nvPr>
            <p:ph idx="4294967295" type="ctrTitle"/>
          </p:nvPr>
        </p:nvSpPr>
        <p:spPr>
          <a:xfrm>
            <a:off x="411750" y="413075"/>
            <a:ext cx="84369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Lobster"/>
                <a:ea typeface="Lobster"/>
                <a:cs typeface="Lobster"/>
                <a:sym typeface="Lobster"/>
              </a:rPr>
              <a:t>Selección Variables </a:t>
            </a:r>
            <a:endParaRPr sz="55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70" name="Google Shape;1070;p42"/>
          <p:cNvSpPr txBox="1"/>
          <p:nvPr>
            <p:ph idx="1" type="subTitle"/>
          </p:nvPr>
        </p:nvSpPr>
        <p:spPr>
          <a:xfrm>
            <a:off x="751579" y="1453063"/>
            <a:ext cx="29388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Cualitativas</a:t>
            </a:r>
            <a:endParaRPr/>
          </a:p>
        </p:txBody>
      </p:sp>
      <p:sp>
        <p:nvSpPr>
          <p:cNvPr id="1071" name="Google Shape;1071;p42"/>
          <p:cNvSpPr txBox="1"/>
          <p:nvPr>
            <p:ph idx="2" type="subTitle"/>
          </p:nvPr>
        </p:nvSpPr>
        <p:spPr>
          <a:xfrm>
            <a:off x="289275" y="2216500"/>
            <a:ext cx="80697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/>
              <a:t>Sexo</a:t>
            </a:r>
            <a:endParaRPr b="0"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/>
              <a:t>Se realizaron tablas de contingencia para evaluar la prueba Chi cuadrado:</a:t>
            </a:r>
            <a:endParaRPr b="0" sz="1900"/>
          </a:p>
        </p:txBody>
      </p:sp>
      <p:sp>
        <p:nvSpPr>
          <p:cNvPr id="1072" name="Google Shape;1072;p42"/>
          <p:cNvSpPr txBox="1"/>
          <p:nvPr/>
        </p:nvSpPr>
        <p:spPr>
          <a:xfrm>
            <a:off x="2233475" y="2049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3" name="Google Shape;10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125" y="2979925"/>
            <a:ext cx="38100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42"/>
          <p:cNvSpPr txBox="1"/>
          <p:nvPr>
            <p:ph idx="1" type="subTitle"/>
          </p:nvPr>
        </p:nvSpPr>
        <p:spPr>
          <a:xfrm>
            <a:off x="816679" y="2623288"/>
            <a:ext cx="29388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</a:t>
            </a:r>
            <a:endParaRPr/>
          </a:p>
        </p:txBody>
      </p:sp>
      <p:sp>
        <p:nvSpPr>
          <p:cNvPr id="1075" name="Google Shape;1075;p42"/>
          <p:cNvSpPr txBox="1"/>
          <p:nvPr/>
        </p:nvSpPr>
        <p:spPr>
          <a:xfrm>
            <a:off x="6285325" y="3674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Masculino </a:t>
            </a:r>
            <a:endParaRPr/>
          </a:p>
        </p:txBody>
      </p:sp>
      <p:sp>
        <p:nvSpPr>
          <p:cNvPr id="1076" name="Google Shape;1076;p42"/>
          <p:cNvSpPr txBox="1"/>
          <p:nvPr/>
        </p:nvSpPr>
        <p:spPr>
          <a:xfrm>
            <a:off x="6285325" y="407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Femenin</a:t>
            </a:r>
            <a:r>
              <a:rPr lang="en"/>
              <a:t>o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3"/>
          <p:cNvSpPr txBox="1"/>
          <p:nvPr>
            <p:ph idx="2" type="subTitle"/>
          </p:nvPr>
        </p:nvSpPr>
        <p:spPr>
          <a:xfrm>
            <a:off x="887850" y="2009950"/>
            <a:ext cx="7896300" cy="26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H0: Establece que no existe relación entre las variables.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Ha: Existe una relación significativa entre los 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Para todas las variables se </a:t>
            </a:r>
            <a:r>
              <a:rPr b="0" lang="en"/>
              <a:t>rechaza</a:t>
            </a:r>
            <a:r>
              <a:rPr b="0" lang="en"/>
              <a:t> la </a:t>
            </a:r>
            <a:r>
              <a:rPr b="0" lang="en"/>
              <a:t>hipótesis</a:t>
            </a:r>
            <a:r>
              <a:rPr b="0" lang="en"/>
              <a:t> nula. Es decir, existe una relación significativa entre el sexo, educación, Estado Civil, Pago mensual con el incumplimiento o cumplimiento del pago.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Por lo </a:t>
            </a:r>
            <a:r>
              <a:rPr b="0" lang="en"/>
              <a:t>tanto, todas</a:t>
            </a:r>
            <a:r>
              <a:rPr b="0" lang="en"/>
              <a:t> las variables son seleccionadas para el modelo de clasificación.</a:t>
            </a:r>
            <a:endParaRPr b="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3"/>
          <p:cNvSpPr txBox="1"/>
          <p:nvPr>
            <p:ph idx="4294967295" type="ctrTitle"/>
          </p:nvPr>
        </p:nvSpPr>
        <p:spPr>
          <a:xfrm>
            <a:off x="411750" y="413075"/>
            <a:ext cx="84369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Lobster"/>
                <a:ea typeface="Lobster"/>
                <a:cs typeface="Lobster"/>
                <a:sym typeface="Lobster"/>
              </a:rPr>
              <a:t>Selección Variables </a:t>
            </a:r>
            <a:endParaRPr sz="55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4"/>
          <p:cNvSpPr txBox="1"/>
          <p:nvPr>
            <p:ph idx="2" type="subTitle"/>
          </p:nvPr>
        </p:nvSpPr>
        <p:spPr>
          <a:xfrm>
            <a:off x="1654800" y="567125"/>
            <a:ext cx="5834400" cy="7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Algoritmo de Clasificación</a:t>
            </a:r>
            <a:endParaRPr b="1" sz="2800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088" name="Google Shape;1088;p44"/>
          <p:cNvSpPr txBox="1"/>
          <p:nvPr>
            <p:ph idx="4294967295" type="body"/>
          </p:nvPr>
        </p:nvSpPr>
        <p:spPr>
          <a:xfrm>
            <a:off x="451050" y="1418650"/>
            <a:ext cx="8331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-"/>
            </a:pP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Las variables categóricas se dicotomizaron. Arrojando en total 78 variables explicativas.</a:t>
            </a:r>
            <a:endParaRPr b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-"/>
            </a:pP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Para las métricas se hizo uso de la precisión y el Log Loss (Pérdida </a:t>
            </a: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logarítmica</a:t>
            </a: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).</a:t>
            </a:r>
            <a:endParaRPr b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-"/>
            </a:pPr>
            <a:r>
              <a:rPr b="1"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Para la base de datos completa se ajustó un modelo logístico, Ridge y Lasso obteniendo las siguientes métricas:</a:t>
            </a:r>
            <a:endParaRPr b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089" name="Google Shape;1089;p44"/>
          <p:cNvGraphicFramePr/>
          <p:nvPr/>
        </p:nvGraphicFramePr>
        <p:xfrm>
          <a:off x="997050" y="301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{49A7D70A-84B0-4E10-82A2-04A0485B5DBD}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Precisión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 Loss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Logistico Normal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0.68559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0.43478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 C 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0.68446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0.43510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 C 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0.68459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0.43522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5"/>
          <p:cNvSpPr txBox="1"/>
          <p:nvPr>
            <p:ph idx="2" type="subTitle"/>
          </p:nvPr>
        </p:nvSpPr>
        <p:spPr>
          <a:xfrm>
            <a:off x="125150" y="0"/>
            <a:ext cx="8632200" cy="13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Entrenamiento y Testeo</a:t>
            </a:r>
            <a:endParaRPr b="1" sz="3500">
              <a:latin typeface="Indie Flower"/>
              <a:ea typeface="Indie Flower"/>
              <a:cs typeface="Indie Flower"/>
              <a:sym typeface="Indie Flower"/>
            </a:endParaRPr>
          </a:p>
        </p:txBody>
      </p:sp>
      <p:pic>
        <p:nvPicPr>
          <p:cNvPr id="1095" name="Google Shape;10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750" y="2617046"/>
            <a:ext cx="5979700" cy="12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45"/>
          <p:cNvSpPr txBox="1"/>
          <p:nvPr>
            <p:ph idx="4294967295" type="body"/>
          </p:nvPr>
        </p:nvSpPr>
        <p:spPr>
          <a:xfrm>
            <a:off x="426350" y="2284400"/>
            <a:ext cx="83310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-"/>
            </a:pP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Se recortó primero la base de datos el 90% entrenamiento y 10% validación. Es decir habrán 26.080 de entrenamiento y 2.898 para validación.</a:t>
            </a:r>
            <a:endParaRPr b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6"/>
          <p:cNvSpPr txBox="1"/>
          <p:nvPr>
            <p:ph idx="2" type="subTitle"/>
          </p:nvPr>
        </p:nvSpPr>
        <p:spPr>
          <a:xfrm>
            <a:off x="1654800" y="407075"/>
            <a:ext cx="5834400" cy="7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KFolds</a:t>
            </a:r>
            <a:endParaRPr b="1" sz="3000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102" name="Google Shape;1102;p46"/>
          <p:cNvSpPr txBox="1"/>
          <p:nvPr>
            <p:ph idx="4294967295" type="body"/>
          </p:nvPr>
        </p:nvSpPr>
        <p:spPr>
          <a:xfrm>
            <a:off x="465600" y="1549600"/>
            <a:ext cx="83310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-"/>
            </a:pP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Se utilizó un K = 5 y un K = 10 variando los parámetros Penalty y C y se obtuvieron los siguientes resultados en las métricas:</a:t>
            </a:r>
            <a:endParaRPr b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03" name="Google Shape;110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875" y="2444125"/>
            <a:ext cx="3725225" cy="16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46"/>
          <p:cNvSpPr txBox="1"/>
          <p:nvPr>
            <p:ph idx="4294967295" type="body"/>
          </p:nvPr>
        </p:nvSpPr>
        <p:spPr>
          <a:xfrm>
            <a:off x="1541950" y="2371325"/>
            <a:ext cx="33393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Tabla Log Loss</a:t>
            </a:r>
            <a:endParaRPr b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5" name="Google Shape;1105;p46"/>
          <p:cNvSpPr txBox="1"/>
          <p:nvPr>
            <p:ph idx="4294967295" type="body"/>
          </p:nvPr>
        </p:nvSpPr>
        <p:spPr>
          <a:xfrm>
            <a:off x="5659300" y="1912625"/>
            <a:ext cx="33393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Tabla Precisión</a:t>
            </a:r>
            <a:endParaRPr b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06" name="Google Shape;110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625" y="2444125"/>
            <a:ext cx="3725225" cy="16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46"/>
          <p:cNvSpPr txBox="1"/>
          <p:nvPr>
            <p:ph idx="4294967295" type="body"/>
          </p:nvPr>
        </p:nvSpPr>
        <p:spPr>
          <a:xfrm>
            <a:off x="799200" y="4048575"/>
            <a:ext cx="79974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Según la pérdida </a:t>
            </a: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logarítmica</a:t>
            </a: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el mejor modelo a ajustar </a:t>
            </a: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sería</a:t>
            </a: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un lasso k=10 con C = 1. De acuerdo a la métrica de precisión lo mejor </a:t>
            </a: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sería</a:t>
            </a: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elegir un ridge k10 con C = 0.01.</a:t>
            </a:r>
            <a:endParaRPr b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7"/>
          <p:cNvSpPr txBox="1"/>
          <p:nvPr>
            <p:ph idx="2" type="subTitle"/>
          </p:nvPr>
        </p:nvSpPr>
        <p:spPr>
          <a:xfrm>
            <a:off x="1047925" y="2284375"/>
            <a:ext cx="2934300" cy="8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/>
              <a:t>Validación de acuerdo a la métrica de pérdida logarítmica: Usando Kfolds 10, lasso con C = 1. </a:t>
            </a:r>
            <a:endParaRPr b="0"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47"/>
          <p:cNvSpPr txBox="1"/>
          <p:nvPr>
            <p:ph idx="4294967295" type="ctrTitle"/>
          </p:nvPr>
        </p:nvSpPr>
        <p:spPr>
          <a:xfrm>
            <a:off x="353550" y="413075"/>
            <a:ext cx="84369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Lobster"/>
                <a:ea typeface="Lobster"/>
                <a:cs typeface="Lobster"/>
                <a:sym typeface="Lobster"/>
              </a:rPr>
              <a:t>Validación</a:t>
            </a:r>
            <a:endParaRPr sz="5500">
              <a:latin typeface="Lobster"/>
              <a:ea typeface="Lobster"/>
              <a:cs typeface="Lobster"/>
              <a:sym typeface="Lobster"/>
            </a:endParaRPr>
          </a:p>
        </p:txBody>
      </p:sp>
      <p:graphicFrame>
        <p:nvGraphicFramePr>
          <p:cNvPr id="1114" name="Google Shape;1114;p47"/>
          <p:cNvGraphicFramePr/>
          <p:nvPr/>
        </p:nvGraphicFramePr>
        <p:xfrm>
          <a:off x="985225" y="302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{49A7D70A-84B0-4E10-82A2-04A0485B5DBD}</a:tableStyleId>
              </a:tblPr>
              <a:tblGrid>
                <a:gridCol w="1075600"/>
                <a:gridCol w="1075600"/>
                <a:gridCol w="107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Valores Reales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Valores Predicción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5" name="Google Shape;1115;p47"/>
          <p:cNvSpPr txBox="1"/>
          <p:nvPr>
            <p:ph idx="2" type="subTitle"/>
          </p:nvPr>
        </p:nvSpPr>
        <p:spPr>
          <a:xfrm>
            <a:off x="5230750" y="2284375"/>
            <a:ext cx="2934300" cy="8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/>
              <a:t>Validación de acuerdo a la métrica de precisión: Usando Kfolds 10 y Ridge con C = 0.01</a:t>
            </a:r>
            <a:endParaRPr b="0"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16" name="Google Shape;1116;p47"/>
          <p:cNvGraphicFramePr/>
          <p:nvPr/>
        </p:nvGraphicFramePr>
        <p:xfrm>
          <a:off x="4938250" y="302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{49A7D70A-84B0-4E10-82A2-04A0485B5DBD}</a:tableStyleId>
              </a:tblPr>
              <a:tblGrid>
                <a:gridCol w="1075600"/>
                <a:gridCol w="1075600"/>
                <a:gridCol w="107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Valores Reales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Valores Predicción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8"/>
          <p:cNvSpPr txBox="1"/>
          <p:nvPr>
            <p:ph idx="4294967295" type="ctrTitle"/>
          </p:nvPr>
        </p:nvSpPr>
        <p:spPr>
          <a:xfrm>
            <a:off x="353550" y="413075"/>
            <a:ext cx="84369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Lobster"/>
                <a:ea typeface="Lobster"/>
                <a:cs typeface="Lobster"/>
                <a:sym typeface="Lobster"/>
              </a:rPr>
              <a:t>Modelo seleccionado</a:t>
            </a:r>
            <a:endParaRPr sz="55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122" name="Google Shape;112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029" y="1615550"/>
            <a:ext cx="3884600" cy="296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48"/>
          <p:cNvSpPr txBox="1"/>
          <p:nvPr>
            <p:ph idx="4294967295" type="body"/>
          </p:nvPr>
        </p:nvSpPr>
        <p:spPr>
          <a:xfrm>
            <a:off x="4539675" y="3390200"/>
            <a:ext cx="42870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-"/>
            </a:pP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 acuerdo al número de variables explicativas tan extenso se decidió optar por un Kfolds con 10 grupos y lasso con C = 1 </a:t>
            </a:r>
            <a:endParaRPr b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-"/>
            </a:pP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Se optó por seleccionar aquel modelo que tuviera la menor pérdida </a:t>
            </a: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logarítmica</a:t>
            </a: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ya que al momento de realizar la predicción este algoritmo </a:t>
            </a: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clasificó</a:t>
            </a: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372 de 666 en "1" (Un 55.85% correcto) que significa que si hay un incumplimiento. Mientras que, utilizando un Ridge (Un 50.15% correcto).</a:t>
            </a:r>
            <a:endParaRPr b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9"/>
          <p:cNvSpPr/>
          <p:nvPr/>
        </p:nvSpPr>
        <p:spPr>
          <a:xfrm>
            <a:off x="2232525" y="1922100"/>
            <a:ext cx="4678830" cy="145418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9"/>
          <p:cNvSpPr txBox="1"/>
          <p:nvPr>
            <p:ph type="title"/>
          </p:nvPr>
        </p:nvSpPr>
        <p:spPr>
          <a:xfrm>
            <a:off x="713250" y="1998300"/>
            <a:ext cx="77175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 sz="7300"/>
              <a:t>Gracias</a:t>
            </a:r>
            <a:r>
              <a:rPr lang="en" sz="7300"/>
              <a:t>!</a:t>
            </a:r>
            <a:endParaRPr sz="7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4"/>
          <p:cNvSpPr txBox="1"/>
          <p:nvPr>
            <p:ph type="ctrTitle"/>
          </p:nvPr>
        </p:nvSpPr>
        <p:spPr>
          <a:xfrm>
            <a:off x="1747200" y="616075"/>
            <a:ext cx="5649600" cy="117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latin typeface="Lobster"/>
                <a:ea typeface="Lobster"/>
                <a:cs typeface="Lobster"/>
                <a:sym typeface="Lobster"/>
              </a:rPr>
              <a:t>Caracteristicas</a:t>
            </a:r>
            <a:endParaRPr sz="61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06" name="Google Shape;1006;p34"/>
          <p:cNvSpPr txBox="1"/>
          <p:nvPr>
            <p:ph idx="1" type="subTitle"/>
          </p:nvPr>
        </p:nvSpPr>
        <p:spPr>
          <a:xfrm>
            <a:off x="713250" y="1786973"/>
            <a:ext cx="7717500" cy="23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die Flower"/>
              <a:buChar char="-"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La base de datos a utilizar será acerca de los pagos por defecto de los clientes en Taiwán de su tarjeta de crédito donde se busca clasificar a clientes que no son buena paga o incumplen. Es decir, clientes creíbles y no creíbles. 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Atributos: 24 </a:t>
            </a:r>
            <a:br>
              <a:rPr b="1" lang="en">
                <a:latin typeface="Indie Flower"/>
                <a:ea typeface="Indie Flower"/>
                <a:cs typeface="Indie Flower"/>
                <a:sym typeface="Indie Flower"/>
              </a:rPr>
            </a:b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Instancias: 29.013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Área: Negocios.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-4064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die Flower"/>
              <a:buChar char="-"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Algunas variables de la base cambian durante el tiempo. Se encuentra un histórico de registros desde abril hasta septiembre del 2005.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5"/>
          <p:cNvSpPr txBox="1"/>
          <p:nvPr>
            <p:ph idx="1" type="subTitle"/>
          </p:nvPr>
        </p:nvSpPr>
        <p:spPr>
          <a:xfrm>
            <a:off x="1202654" y="1486750"/>
            <a:ext cx="29388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Cuantitativas</a:t>
            </a:r>
            <a:endParaRPr/>
          </a:p>
        </p:txBody>
      </p:sp>
      <p:sp>
        <p:nvSpPr>
          <p:cNvPr id="1012" name="Google Shape;1012;p35"/>
          <p:cNvSpPr txBox="1"/>
          <p:nvPr>
            <p:ph idx="2" type="subTitle"/>
          </p:nvPr>
        </p:nvSpPr>
        <p:spPr>
          <a:xfrm>
            <a:off x="1073350" y="2009950"/>
            <a:ext cx="31974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die Flower"/>
              <a:buChar char="-"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Edad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die Flower"/>
              <a:buChar char="-"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Monto del crédito otorgado (dólar)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die Flower"/>
              <a:buChar char="-"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Monto del estado de cuenta (Abril-Septiembre)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die Flower"/>
              <a:buChar char="-"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Monto pagado </a:t>
            </a:r>
            <a:r>
              <a:rPr b="1" lang="en">
                <a:solidFill>
                  <a:schemeClr val="accent5"/>
                </a:solidFill>
                <a:latin typeface="Indie Flower"/>
                <a:ea typeface="Indie Flower"/>
                <a:cs typeface="Indie Flower"/>
                <a:sym typeface="Indie Flower"/>
              </a:rPr>
              <a:t>(dólar)(Abril-Septiembre)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013" name="Google Shape;1013;p35"/>
          <p:cNvSpPr txBox="1"/>
          <p:nvPr>
            <p:ph idx="5" type="subTitle"/>
          </p:nvPr>
        </p:nvSpPr>
        <p:spPr>
          <a:xfrm>
            <a:off x="5169834" y="1486750"/>
            <a:ext cx="2651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Cualitativas</a:t>
            </a:r>
            <a:endParaRPr/>
          </a:p>
        </p:txBody>
      </p:sp>
      <p:sp>
        <p:nvSpPr>
          <p:cNvPr id="1014" name="Google Shape;1014;p35"/>
          <p:cNvSpPr txBox="1"/>
          <p:nvPr>
            <p:ph idx="4294967295" type="ctrTitle"/>
          </p:nvPr>
        </p:nvSpPr>
        <p:spPr>
          <a:xfrm>
            <a:off x="1747200" y="382350"/>
            <a:ext cx="56496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latin typeface="Lobster"/>
                <a:ea typeface="Lobster"/>
                <a:cs typeface="Lobster"/>
                <a:sym typeface="Lobster"/>
              </a:rPr>
              <a:t>Caracteristicas</a:t>
            </a:r>
            <a:endParaRPr sz="61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15" name="Google Shape;1015;p35"/>
          <p:cNvSpPr txBox="1"/>
          <p:nvPr>
            <p:ph idx="2" type="subTitle"/>
          </p:nvPr>
        </p:nvSpPr>
        <p:spPr>
          <a:xfrm>
            <a:off x="4896825" y="2009950"/>
            <a:ext cx="37128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die Flower"/>
              <a:buChar char="-"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Sexo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die Flower"/>
              <a:buChar char="-"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Educación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die Flower"/>
              <a:buChar char="-"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Estado Civil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die Flower"/>
              <a:buChar char="-"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E</a:t>
            </a: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scala de medición del estado de amortización </a:t>
            </a:r>
            <a:r>
              <a:rPr b="1" lang="en">
                <a:solidFill>
                  <a:schemeClr val="accent5"/>
                </a:solidFill>
                <a:latin typeface="Indie Flower"/>
                <a:ea typeface="Indie Flower"/>
                <a:cs typeface="Indie Flower"/>
                <a:sym typeface="Indie Flower"/>
              </a:rPr>
              <a:t>(Abril-Septiembre)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die Flower"/>
              <a:buChar char="-"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Reporte de incumplimiento Dicotómica (1, 0)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6"/>
          <p:cNvSpPr txBox="1"/>
          <p:nvPr/>
        </p:nvSpPr>
        <p:spPr>
          <a:xfrm>
            <a:off x="1164025" y="1540325"/>
            <a:ext cx="75225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Open Sans Light"/>
                <a:ea typeface="Open Sans Light"/>
                <a:cs typeface="Open Sans Light"/>
                <a:sym typeface="Open Sans Light"/>
              </a:rPr>
              <a:t>La base de datos original no cuenta con datos faltantes en sus 24 variables, sin embargo, se encontraron 35 valores duplicados los cuales, posteriormente fueron eliminados pasando a tener 28.978 individuos. </a:t>
            </a:r>
            <a:endParaRPr i="1"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500">
                <a:latin typeface="Open Sans"/>
                <a:ea typeface="Open Sans"/>
                <a:cs typeface="Open Sans"/>
                <a:sym typeface="Open Sans"/>
              </a:rPr>
              <a:t>Inconsistencias (PAY_0-PAY_6 =  Pago mensual de septiembre-abril de 2005.)</a:t>
            </a:r>
            <a:endParaRPr b="1" i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latin typeface="Open Sans Light"/>
                <a:ea typeface="Open Sans Light"/>
                <a:cs typeface="Open Sans Light"/>
                <a:sym typeface="Open Sans Light"/>
              </a:rPr>
              <a:t> -2 corresponde a que no hay crédito para pagar; y</a:t>
            </a:r>
            <a:endParaRPr i="1"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Open Sans Light"/>
                <a:ea typeface="Open Sans Light"/>
                <a:cs typeface="Open Sans Light"/>
                <a:sym typeface="Open Sans Light"/>
              </a:rPr>
              <a:t>0 corresponde a un pago realizado a tiempo pero no el monto total para liquidar el saldo. (Otra forma de pensar en esto es que se cumple el pago mínimo).</a:t>
            </a:r>
            <a:endParaRPr i="1"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latin typeface="Open Sans"/>
                <a:ea typeface="Open Sans"/>
                <a:cs typeface="Open Sans"/>
                <a:sym typeface="Open Sans"/>
              </a:rPr>
              <a:t>BILL_AMT1-BILL_AMT6: Monto del estado de cuenta en septiembre-abril de 2005.</a:t>
            </a:r>
            <a:endParaRPr b="1" i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Open Sans Light"/>
                <a:ea typeface="Open Sans Light"/>
                <a:cs typeface="Open Sans Light"/>
                <a:sym typeface="Open Sans Light"/>
              </a:rPr>
              <a:t>Por lo general, es posible que un cliente de tarjeta de crédito pague en exceso su factura y tenga temporalmente un saldo negativo. Por ejemplo, supongamos que mi factura de este mes es de 100 pero </a:t>
            </a:r>
            <a:r>
              <a:rPr i="1" lang="en" sz="1500">
                <a:latin typeface="Open Sans Light"/>
                <a:ea typeface="Open Sans Light"/>
                <a:cs typeface="Open Sans Light"/>
                <a:sym typeface="Open Sans Light"/>
              </a:rPr>
              <a:t>pagó</a:t>
            </a:r>
            <a:r>
              <a:rPr i="1" lang="en" sz="1500">
                <a:latin typeface="Open Sans Light"/>
                <a:ea typeface="Open Sans Light"/>
                <a:cs typeface="Open Sans Light"/>
                <a:sym typeface="Open Sans Light"/>
              </a:rPr>
              <a:t> 250. Suponiendo que no tengo otras compras recientes, mi saldo será de -150.</a:t>
            </a:r>
            <a:endParaRPr i="1"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1" name="Google Shape;1021;p36"/>
          <p:cNvSpPr txBox="1"/>
          <p:nvPr>
            <p:ph idx="4294967295" type="ctrTitle"/>
          </p:nvPr>
        </p:nvSpPr>
        <p:spPr>
          <a:xfrm>
            <a:off x="440850" y="471275"/>
            <a:ext cx="84369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Lobster"/>
                <a:ea typeface="Lobster"/>
                <a:cs typeface="Lobster"/>
                <a:sym typeface="Lobster"/>
              </a:rPr>
              <a:t>Preprocesamiento</a:t>
            </a:r>
            <a:endParaRPr sz="55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7"/>
          <p:cNvSpPr txBox="1"/>
          <p:nvPr/>
        </p:nvSpPr>
        <p:spPr>
          <a:xfrm>
            <a:off x="1418675" y="2013200"/>
            <a:ext cx="3550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Open Sans"/>
                <a:ea typeface="Open Sans"/>
                <a:cs typeface="Open Sans"/>
                <a:sym typeface="Open Sans"/>
              </a:rPr>
              <a:t>- Selección de la variable a clasificar: Dummy (1 y 0) </a:t>
            </a:r>
            <a:endParaRPr b="1" i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Open Sans"/>
                <a:ea typeface="Open Sans"/>
                <a:cs typeface="Open Sans"/>
                <a:sym typeface="Open Sans"/>
              </a:rPr>
              <a:t>DEFAULT PAYMENT NEXT MONTH: 1 hay un incumplimiento de pago para octubre de 2005 0 quiere decir que no está incumpliendo.</a:t>
            </a:r>
            <a:endParaRPr b="1" i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Open Sans"/>
                <a:ea typeface="Open Sans"/>
                <a:cs typeface="Open Sans"/>
                <a:sym typeface="Open Sans"/>
              </a:rPr>
              <a:t>Modelo Logistico.</a:t>
            </a:r>
            <a:endParaRPr b="1" i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7" name="Google Shape;1027;p37"/>
          <p:cNvSpPr txBox="1"/>
          <p:nvPr>
            <p:ph idx="4294967295" type="ctrTitle"/>
          </p:nvPr>
        </p:nvSpPr>
        <p:spPr>
          <a:xfrm>
            <a:off x="419025" y="551300"/>
            <a:ext cx="84369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Lobster"/>
                <a:ea typeface="Lobster"/>
                <a:cs typeface="Lobster"/>
                <a:sym typeface="Lobster"/>
              </a:rPr>
              <a:t>Variable Respuesta</a:t>
            </a:r>
            <a:endParaRPr sz="55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028" name="Google Shape;10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100" y="1845875"/>
            <a:ext cx="3101092" cy="29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8"/>
          <p:cNvSpPr txBox="1"/>
          <p:nvPr>
            <p:ph idx="4294967295" type="ctrTitle"/>
          </p:nvPr>
        </p:nvSpPr>
        <p:spPr>
          <a:xfrm>
            <a:off x="411750" y="413075"/>
            <a:ext cx="84369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Lobster"/>
                <a:ea typeface="Lobster"/>
                <a:cs typeface="Lobster"/>
                <a:sym typeface="Lobster"/>
              </a:rPr>
              <a:t>Selección Variables </a:t>
            </a:r>
            <a:endParaRPr sz="55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34" name="Google Shape;1034;p38"/>
          <p:cNvSpPr txBox="1"/>
          <p:nvPr>
            <p:ph idx="1" type="subTitle"/>
          </p:nvPr>
        </p:nvSpPr>
        <p:spPr>
          <a:xfrm>
            <a:off x="751579" y="1453063"/>
            <a:ext cx="29388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Cuantitativas</a:t>
            </a:r>
            <a:endParaRPr/>
          </a:p>
        </p:txBody>
      </p:sp>
      <p:pic>
        <p:nvPicPr>
          <p:cNvPr id="1035" name="Google Shape;10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100" y="2201832"/>
            <a:ext cx="3197400" cy="23753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38"/>
          <p:cNvSpPr txBox="1"/>
          <p:nvPr>
            <p:ph idx="2" type="subTitle"/>
          </p:nvPr>
        </p:nvSpPr>
        <p:spPr>
          <a:xfrm>
            <a:off x="847825" y="2144950"/>
            <a:ext cx="31974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/>
              <a:t>Edad</a:t>
            </a:r>
            <a:endParaRPr b="0"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037" name="Google Shape;1037;p38"/>
          <p:cNvSpPr txBox="1"/>
          <p:nvPr/>
        </p:nvSpPr>
        <p:spPr>
          <a:xfrm>
            <a:off x="4561500" y="1698550"/>
            <a:ext cx="383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Indie Flower"/>
                <a:ea typeface="Indie Flower"/>
                <a:cs typeface="Indie Flower"/>
                <a:sym typeface="Indie Flower"/>
              </a:rPr>
              <a:t>Monto del crédito otorgado (dólar)</a:t>
            </a:r>
            <a:endParaRPr sz="1700">
              <a:solidFill>
                <a:schemeClr val="accent5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pic>
        <p:nvPicPr>
          <p:cNvPr id="1038" name="Google Shape;103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025" y="2179500"/>
            <a:ext cx="3397306" cy="23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/>
          <p:nvPr>
            <p:ph idx="4294967295" type="ctrTitle"/>
          </p:nvPr>
        </p:nvSpPr>
        <p:spPr>
          <a:xfrm>
            <a:off x="411750" y="413075"/>
            <a:ext cx="84369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Lobster"/>
                <a:ea typeface="Lobster"/>
                <a:cs typeface="Lobster"/>
                <a:sym typeface="Lobster"/>
              </a:rPr>
              <a:t>Selección Variables </a:t>
            </a:r>
            <a:endParaRPr sz="55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44" name="Google Shape;1044;p39"/>
          <p:cNvSpPr txBox="1"/>
          <p:nvPr>
            <p:ph idx="1" type="subTitle"/>
          </p:nvPr>
        </p:nvSpPr>
        <p:spPr>
          <a:xfrm>
            <a:off x="751579" y="1453063"/>
            <a:ext cx="29388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Cuantitativas</a:t>
            </a:r>
            <a:endParaRPr/>
          </a:p>
        </p:txBody>
      </p:sp>
      <p:sp>
        <p:nvSpPr>
          <p:cNvPr id="1045" name="Google Shape;1045;p39"/>
          <p:cNvSpPr txBox="1"/>
          <p:nvPr>
            <p:ph idx="2" type="subTitle"/>
          </p:nvPr>
        </p:nvSpPr>
        <p:spPr>
          <a:xfrm>
            <a:off x="751575" y="2144950"/>
            <a:ext cx="31974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/>
              <a:t>Monto del estado de cuenta </a:t>
            </a:r>
            <a:endParaRPr b="0"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046" name="Google Shape;1046;p39"/>
          <p:cNvSpPr txBox="1"/>
          <p:nvPr/>
        </p:nvSpPr>
        <p:spPr>
          <a:xfrm>
            <a:off x="3062450" y="1241475"/>
            <a:ext cx="3834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5"/>
                </a:solidFill>
                <a:latin typeface="Indie Flower"/>
                <a:ea typeface="Indie Flower"/>
                <a:cs typeface="Indie Flower"/>
                <a:sym typeface="Indie Flower"/>
              </a:rPr>
              <a:t>(Abril-Septiembre)</a:t>
            </a:r>
            <a:endParaRPr sz="1700">
              <a:solidFill>
                <a:schemeClr val="accent5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5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pic>
        <p:nvPicPr>
          <p:cNvPr id="1047" name="Google Shape;10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475" y="2253100"/>
            <a:ext cx="7404902" cy="25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0"/>
          <p:cNvSpPr txBox="1"/>
          <p:nvPr>
            <p:ph idx="4294967295" type="ctrTitle"/>
          </p:nvPr>
        </p:nvSpPr>
        <p:spPr>
          <a:xfrm>
            <a:off x="411750" y="413075"/>
            <a:ext cx="84369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Lobster"/>
                <a:ea typeface="Lobster"/>
                <a:cs typeface="Lobster"/>
                <a:sym typeface="Lobster"/>
              </a:rPr>
              <a:t>Selección Variables </a:t>
            </a:r>
            <a:endParaRPr sz="55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53" name="Google Shape;1053;p40"/>
          <p:cNvSpPr txBox="1"/>
          <p:nvPr>
            <p:ph idx="1" type="subTitle"/>
          </p:nvPr>
        </p:nvSpPr>
        <p:spPr>
          <a:xfrm>
            <a:off x="751579" y="1453063"/>
            <a:ext cx="29388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Cuantitativas</a:t>
            </a:r>
            <a:endParaRPr/>
          </a:p>
        </p:txBody>
      </p:sp>
      <p:sp>
        <p:nvSpPr>
          <p:cNvPr id="1054" name="Google Shape;1054;p40"/>
          <p:cNvSpPr txBox="1"/>
          <p:nvPr>
            <p:ph idx="2" type="subTitle"/>
          </p:nvPr>
        </p:nvSpPr>
        <p:spPr>
          <a:xfrm>
            <a:off x="289275" y="1804287"/>
            <a:ext cx="31974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/>
              <a:t>Monto pagado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055" name="Google Shape;1055;p40"/>
          <p:cNvSpPr txBox="1"/>
          <p:nvPr/>
        </p:nvSpPr>
        <p:spPr>
          <a:xfrm>
            <a:off x="3062450" y="1241475"/>
            <a:ext cx="3834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Indie Flower"/>
                <a:ea typeface="Indie Flower"/>
                <a:cs typeface="Indie Flower"/>
                <a:sym typeface="Indie Flower"/>
              </a:rPr>
              <a:t>(Abril-Septiembre)</a:t>
            </a:r>
            <a:endParaRPr sz="1700">
              <a:solidFill>
                <a:schemeClr val="accent5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pic>
        <p:nvPicPr>
          <p:cNvPr id="1056" name="Google Shape;10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463" y="2211087"/>
            <a:ext cx="7573964" cy="2627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1"/>
          <p:cNvSpPr txBox="1"/>
          <p:nvPr>
            <p:ph idx="4294967295" type="ctrTitle"/>
          </p:nvPr>
        </p:nvSpPr>
        <p:spPr>
          <a:xfrm>
            <a:off x="411750" y="413075"/>
            <a:ext cx="84369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Lobster"/>
                <a:ea typeface="Lobster"/>
                <a:cs typeface="Lobster"/>
                <a:sym typeface="Lobster"/>
              </a:rPr>
              <a:t>Selección Variables </a:t>
            </a:r>
            <a:endParaRPr sz="55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62" name="Google Shape;1062;p41"/>
          <p:cNvSpPr txBox="1"/>
          <p:nvPr>
            <p:ph idx="1" type="subTitle"/>
          </p:nvPr>
        </p:nvSpPr>
        <p:spPr>
          <a:xfrm>
            <a:off x="751579" y="1453063"/>
            <a:ext cx="29388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Cuantitativas</a:t>
            </a:r>
            <a:endParaRPr/>
          </a:p>
        </p:txBody>
      </p:sp>
      <p:sp>
        <p:nvSpPr>
          <p:cNvPr id="1063" name="Google Shape;1063;p41"/>
          <p:cNvSpPr txBox="1"/>
          <p:nvPr/>
        </p:nvSpPr>
        <p:spPr>
          <a:xfrm>
            <a:off x="303975" y="1765300"/>
            <a:ext cx="3834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Indie Flower"/>
                <a:ea typeface="Indie Flower"/>
                <a:cs typeface="Indie Flower"/>
                <a:sym typeface="Indie Flower"/>
              </a:rPr>
              <a:t>Se realizaron pruebas t.test</a:t>
            </a:r>
            <a:endParaRPr sz="1700">
              <a:solidFill>
                <a:schemeClr val="accent5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064" name="Google Shape;1064;p41"/>
          <p:cNvSpPr txBox="1"/>
          <p:nvPr/>
        </p:nvSpPr>
        <p:spPr>
          <a:xfrm>
            <a:off x="1142875" y="2218350"/>
            <a:ext cx="76455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Indie Flower"/>
                <a:ea typeface="Indie Flower"/>
                <a:cs typeface="Indie Flower"/>
                <a:sym typeface="Indie Flower"/>
              </a:rPr>
              <a:t>Las hipótesis contrastadas por el t-test son:</a:t>
            </a:r>
            <a:endParaRPr sz="1600">
              <a:solidFill>
                <a:schemeClr val="accent5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Indie Flower"/>
                <a:ea typeface="Indie Flower"/>
                <a:cs typeface="Indie Flower"/>
                <a:sym typeface="Indie Flower"/>
              </a:rPr>
              <a:t>H0 : No hay diferencias entre las medias:  μx=μy </a:t>
            </a:r>
            <a:br>
              <a:rPr lang="en" sz="1600">
                <a:solidFill>
                  <a:schemeClr val="accent5"/>
                </a:solidFill>
                <a:latin typeface="Indie Flower"/>
                <a:ea typeface="Indie Flower"/>
                <a:cs typeface="Indie Flower"/>
                <a:sym typeface="Indie Flower"/>
              </a:rPr>
            </a:br>
            <a:r>
              <a:rPr lang="en" sz="1600">
                <a:solidFill>
                  <a:schemeClr val="accent5"/>
                </a:solidFill>
                <a:latin typeface="Indie Flower"/>
                <a:ea typeface="Indie Flower"/>
                <a:cs typeface="Indie Flower"/>
                <a:sym typeface="Indie Flower"/>
              </a:rPr>
              <a:t>Ha : Sí hay diferencias entre las medias:  μx≠μy</a:t>
            </a:r>
            <a:endParaRPr sz="1600">
              <a:solidFill>
                <a:schemeClr val="accent5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Indie Flower"/>
                <a:ea typeface="Indie Flower"/>
                <a:cs typeface="Indie Flower"/>
                <a:sym typeface="Indie Flower"/>
              </a:rPr>
              <a:t>Dado que el valor p es inferior a 0.05 en todas las pruebas realizadas se  rechazó la hipótesis nula de la prueba T y concluimos que hay suficiente evidencia para decir que las personas que incumplen tienen en promedio diferente a los que sí cumplen en cada variable.</a:t>
            </a:r>
            <a:endParaRPr sz="1600">
              <a:solidFill>
                <a:schemeClr val="accent5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iddle teacher CV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AEAEF"/>
      </a:accent1>
      <a:accent2>
        <a:srgbClr val="FCE8EA"/>
      </a:accent2>
      <a:accent3>
        <a:srgbClr val="FFF6AE"/>
      </a:accent3>
      <a:accent4>
        <a:srgbClr val="9ABFC5"/>
      </a:accent4>
      <a:accent5>
        <a:srgbClr val="231F20"/>
      </a:accent5>
      <a:accent6>
        <a:srgbClr val="FFFFFF"/>
      </a:accent6>
      <a:hlink>
        <a:srgbClr val="231F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