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92DA-4D0D-4599-93CC-0A15F7F4F42F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F68A-3E8C-4151-A5A1-894E5AB70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35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92DA-4D0D-4599-93CC-0A15F7F4F42F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F68A-3E8C-4151-A5A1-894E5AB70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44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92DA-4D0D-4599-93CC-0A15F7F4F42F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F68A-3E8C-4151-A5A1-894E5AB70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04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92DA-4D0D-4599-93CC-0A15F7F4F42F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F68A-3E8C-4151-A5A1-894E5AB70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14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92DA-4D0D-4599-93CC-0A15F7F4F42F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F68A-3E8C-4151-A5A1-894E5AB70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45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92DA-4D0D-4599-93CC-0A15F7F4F42F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F68A-3E8C-4151-A5A1-894E5AB70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33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92DA-4D0D-4599-93CC-0A15F7F4F42F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F68A-3E8C-4151-A5A1-894E5AB70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76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92DA-4D0D-4599-93CC-0A15F7F4F42F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F68A-3E8C-4151-A5A1-894E5AB70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86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92DA-4D0D-4599-93CC-0A15F7F4F42F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F68A-3E8C-4151-A5A1-894E5AB70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48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92DA-4D0D-4599-93CC-0A15F7F4F42F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F68A-3E8C-4151-A5A1-894E5AB70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3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92DA-4D0D-4599-93CC-0A15F7F4F42F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F68A-3E8C-4151-A5A1-894E5AB70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6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592DA-4D0D-4599-93CC-0A15F7F4F42F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4F68A-3E8C-4151-A5A1-894E5AB70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98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78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93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VVSU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Максимова Екатерина</dc:creator>
  <cp:lastModifiedBy>Максимова Екатерина</cp:lastModifiedBy>
  <cp:revision>2</cp:revision>
  <dcterms:created xsi:type="dcterms:W3CDTF">2025-02-17T01:25:10Z</dcterms:created>
  <dcterms:modified xsi:type="dcterms:W3CDTF">2025-02-17T01:26:12Z</dcterms:modified>
</cp:coreProperties>
</file>