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78" r:id="rId6"/>
    <p:sldId id="279" r:id="rId7"/>
    <p:sldId id="277" r:id="rId8"/>
    <p:sldId id="281" r:id="rId9"/>
    <p:sldId id="284" r:id="rId10"/>
    <p:sldId id="280" r:id="rId11"/>
    <p:sldId id="283" r:id="rId12"/>
    <p:sldId id="282" r:id="rId13"/>
    <p:sldId id="286" r:id="rId14"/>
    <p:sldId id="287" r:id="rId15"/>
    <p:sldId id="288" r:id="rId16"/>
    <p:sldId id="289" r:id="rId17"/>
    <p:sldId id="285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Face detection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Binary Facial expression Classification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Smile Generation and Face Insertion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outline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outline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Face detection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Binary Facial expression Classification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Smile Generation and Face Insertion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Automatic Smile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Trevor Zhuang, Jiangfeng Ding, and Katie Allison (MIE1517 2021F)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D027-5E15-4A40-9455-6BD10FC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Detection with Viola-Jones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70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CB-78E8-4F44-B6AB-C6016A1C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Classification with CNN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088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1B33-3003-46F8-A0AF-872760CD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Facial Expression Generation with GAN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24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7139-C017-47A5-89D6-3309EAB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Workflow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96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93F-D284-4B30-9F08-19AF446F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&amp; Demonstration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CA51-FC14-4ABE-A032-CE7A05EB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0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EE5-EC6E-4207-83D3-9F58AA7E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774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24FE-D64F-4A82-8A64-96E672B8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19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A486-B2B8-4EE3-8A63-EE8C8767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64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A648-237D-4677-AD04-698533F6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AD2-0879-432F-82C1-DBB1C15A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F5E3D-362D-4B96-B846-035729063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Incongruous facial expressions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9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B5B5-AA52-459A-96E2-73A4D6B5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Project approach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4170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AF62-EDB9-43C5-8C9C-6E052F45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 Processing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F9C2-1F05-47A2-A0C9-7722D0450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CE85-0C10-40E9-BEF7-42720365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Used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701A-74AA-4038-B84F-1FC7370F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8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A99E-5B05-45BC-A435-F69D1218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 for Face Detection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B6FF-379A-4AA7-A98C-06F2A8E6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09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5057-71D4-44A3-A1F8-4EE97A4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 for Face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1C-F7CC-41EB-AE32-1DC0C16D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0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E8E-5ADD-4822-85CE-4D37EAF6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0E67-3187-421E-952F-D49B9C1E5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5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1dacbf5-a3c7-47ac-8219-1e3c80ddd31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A477B6D1BB44F8898D973C7FCF6EC" ma:contentTypeVersion="17" ma:contentTypeDescription="Create a new document." ma:contentTypeScope="" ma:versionID="35160b2bd5224bbdc0b8b7fe6fa0087a">
  <xsd:schema xmlns:xsd="http://www.w3.org/2001/XMLSchema" xmlns:xs="http://www.w3.org/2001/XMLSchema" xmlns:p="http://schemas.microsoft.com/office/2006/metadata/properties" xmlns:ns3="11dacbf5-a3c7-47ac-8219-1e3c80ddd317" xmlns:ns4="9f778338-1c28-487f-98d3-48a8336fa484" targetNamespace="http://schemas.microsoft.com/office/2006/metadata/properties" ma:root="true" ma:fieldsID="f7242d4d00b2af70e226ac99d76b98a6" ns3:_="" ns4:_="">
    <xsd:import namespace="11dacbf5-a3c7-47ac-8219-1e3c80ddd317"/>
    <xsd:import namespace="9f778338-1c28-487f-98d3-48a8336fa4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cbf5-a3c7-47ac-8219-1e3c80ddd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78338-1c28-487f-98d3-48a8336fa48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9f778338-1c28-487f-98d3-48a8336fa484"/>
    <ds:schemaRef ds:uri="11dacbf5-a3c7-47ac-8219-1e3c80ddd317"/>
  </ds:schemaRefs>
</ds:datastoreItem>
</file>

<file path=customXml/itemProps2.xml><?xml version="1.0" encoding="utf-8"?>
<ds:datastoreItem xmlns:ds="http://schemas.openxmlformats.org/officeDocument/2006/customXml" ds:itemID="{FE7400F1-3A41-4894-89D4-4AD05BBE0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acbf5-a3c7-47ac-8219-1e3c80ddd317"/>
    <ds:schemaRef ds:uri="9f778338-1c28-487f-98d3-48a8336fa4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E51E4A-6237-4A37-A75B-5B6A4E896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12</TotalTime>
  <Words>77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Tw Cen MT Condensed</vt:lpstr>
      <vt:lpstr>Wingdings 3</vt:lpstr>
      <vt:lpstr>Integral</vt:lpstr>
      <vt:lpstr>Automatic Smile Generation</vt:lpstr>
      <vt:lpstr>Problem Statement</vt:lpstr>
      <vt:lpstr>Problem</vt:lpstr>
      <vt:lpstr>Project approach</vt:lpstr>
      <vt:lpstr>Data &amp; Data Processing</vt:lpstr>
      <vt:lpstr>Datasets Used</vt:lpstr>
      <vt:lpstr>Data Processing for Face Detection</vt:lpstr>
      <vt:lpstr>Data Processing for Face Classification</vt:lpstr>
      <vt:lpstr>Model</vt:lpstr>
      <vt:lpstr>Face Detection with Viola-Jones</vt:lpstr>
      <vt:lpstr>Face Classification with CNN</vt:lpstr>
      <vt:lpstr>Facial Expression Generation with GAN</vt:lpstr>
      <vt:lpstr>Overall Workflow</vt:lpstr>
      <vt:lpstr>Results &amp; Demonstration</vt:lpstr>
      <vt:lpstr>Demo</vt:lpstr>
      <vt:lpstr>Quantitative Results</vt:lpstr>
      <vt:lpstr>Qualitative Results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Smile Generation</dc:title>
  <dc:creator>Katie Allison</dc:creator>
  <cp:lastModifiedBy>Katie Allison</cp:lastModifiedBy>
  <cp:revision>1</cp:revision>
  <dcterms:created xsi:type="dcterms:W3CDTF">2021-12-05T20:51:50Z</dcterms:created>
  <dcterms:modified xsi:type="dcterms:W3CDTF">2021-12-05T21:04:15Z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0x010100C80A477B6D1BB44F8898D973C7FCF6EC</vt:lpwstr>
  </property>
</Properties>
</file>