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6059-FA00-F14A-FE86-179A342DC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8639D-31BF-0F47-943F-1498F23B27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B10CC-9823-6B0A-311D-3E5FC01B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064F2-BB27-FFE2-DA11-3AE634BC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705EC-F1FF-77AC-E389-E72CE683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08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2D38-4371-E658-6F16-6F2CE5AA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78C2-C538-462B-D053-7E9DD2420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B7519-4297-A112-F618-2C446AB4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8038-D768-1E06-9979-457D1422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BE46B-3DC1-31C9-408C-0EFE9FAF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1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41EF17-61E1-ADAC-052C-58A0B7941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26104-03C7-5097-F101-09AADCBBA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7F26D-37BD-940A-6316-5C56134D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69C50-AF07-35DC-89BF-87FC4A59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96DB-145D-7D27-2B13-F1047690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91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B8A-983D-BF37-F780-21F77A70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1C41-6ED8-1B8C-40B4-71A0D15D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DEECD-035D-51BD-1F44-C0B45043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5D6A6-6A8A-1594-D7E2-7DEE0754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9CEA-7AFB-5FBE-941B-3D555DF9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EAA0-CAC1-554B-503E-CA45D419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245D-9937-55E0-5F6A-E214FBE1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C31C-8F95-C133-E78C-5C626ED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9D8F3-C9C8-7D6B-089E-A99796AA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AB39F-6368-1F2D-369F-92300E7B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0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0F77-DA45-BCAA-53DD-4F6E4E90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05979-0635-B520-375C-C6495EF70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E1BA8-08F7-9DC7-F5DB-547B84E0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F8FAD-1846-62F1-8DC4-01DA1E8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98B09-0B08-B969-FB65-FC020E1D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CB667-7B73-6C14-3EDB-1DEA82E7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28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4527-ED1E-B713-7E9D-EFD3282C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8F78-A8AA-4F3A-4665-CCCE0E592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3217-4A1D-C76E-D41E-43527E49D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344BC-55AD-C9B9-060A-6C3C2B81E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0A819-0BAB-7327-3961-2AE5EE7F8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CC01B-89F7-6C05-2948-5E6CB7CAF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70509-0CD1-0FA1-03EF-A37534F7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18787-A791-966D-F83C-0AFF821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4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7C3-DB5A-18FF-8825-3EF4A872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4738D-FBEC-67EE-5DFF-23ADE3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E14D5-EE0A-8DC3-F246-30EA1B4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2EBA9-268D-038F-7753-F99749EF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6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A42F9-723D-A61F-4019-AA92B6BC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3CEDE-B9D8-F5AF-797B-225DF823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7C766-DDC4-6655-D751-029717D3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22F45-23D7-ED21-3E2E-A5A18240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2473-7988-7775-0493-2D2F0C9A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0AD10-C595-EAFA-0FBC-586192E38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52270-07D3-3D9A-AAAC-40E3EECC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69F5-46AD-36A5-99F8-567555CF7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429BB-B388-85B6-0FDA-0DBEDD60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56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F234-BB2D-1145-4F56-94EE84882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BC5B9B-B897-55BF-4945-5B5A1BBC0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A7D81-B25B-C6AD-D7E6-25F5BF79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0536F-C7E9-F0A4-A1FC-0511568A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291DC-FF3B-DE64-5F66-57526F3C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61542-B86B-2AC0-E7A0-78FB6DBE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040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37C5D-C6CF-5583-6388-511A31471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D08D-5E6B-1DF3-35C8-49A6987D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842FE-EEC5-96BF-AE2E-089ADD29B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C7CE8-913F-462C-9FE2-93CDA132D4EF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96D51-665D-2C2E-1D95-D8A2BFB4E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9C038-3538-E67B-81C9-308994408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A7CEB-6C8B-4494-AE64-D33F6D3414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605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C02B6-C54F-8A29-34A5-371A8F7E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9" y="1062785"/>
            <a:ext cx="10867062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4C7A3A-B258-463A-C90D-6C7149F7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99" y="506476"/>
            <a:ext cx="1040220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379932-E30E-74D3-3B37-3DC62EEE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06" y="563631"/>
            <a:ext cx="10691787" cy="573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5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DE508-6066-ECAF-F48F-48A8D1D62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5" y="506476"/>
            <a:ext cx="10486029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1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0C5DDF-FA53-30E9-7D73-657855A1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10" y="468373"/>
            <a:ext cx="10615580" cy="592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BFE8DF-8C64-CBEA-D225-49BE3AFC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78" y="609355"/>
            <a:ext cx="10196444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BFE2D2-D0C8-0B74-1C62-1A2BD980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411218"/>
            <a:ext cx="9731583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88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Katam G</dc:creator>
  <cp:lastModifiedBy>Katam G</cp:lastModifiedBy>
  <cp:revision>1</cp:revision>
  <dcterms:created xsi:type="dcterms:W3CDTF">2025-06-26T16:54:38Z</dcterms:created>
  <dcterms:modified xsi:type="dcterms:W3CDTF">2025-06-26T17:01:00Z</dcterms:modified>
</cp:coreProperties>
</file>