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7733" y="431976"/>
            <a:ext cx="17112532" cy="54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AEppFUWLfc&amp;ab_channel=SimonGarfunkelVEV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3076" y="3795395"/>
            <a:ext cx="9681845" cy="2696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7834">
              <a:lnSpc>
                <a:spcPct val="108200"/>
              </a:lnSpc>
              <a:spcBef>
                <a:spcPts val="90"/>
              </a:spcBef>
            </a:pPr>
            <a:r>
              <a:rPr sz="8100" spc="-65" dirty="0">
                <a:solidFill>
                  <a:srgbClr val="FFFFFF"/>
                </a:solidFill>
                <a:latin typeface="Roboto"/>
                <a:cs typeface="Roboto"/>
              </a:rPr>
              <a:t>Simon</a:t>
            </a:r>
            <a:r>
              <a:rPr sz="81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100" spc="-10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81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100" spc="-40" dirty="0">
                <a:solidFill>
                  <a:srgbClr val="FFFFFF"/>
                </a:solidFill>
                <a:latin typeface="Roboto"/>
                <a:cs typeface="Roboto"/>
              </a:rPr>
              <a:t>Garfunkel </a:t>
            </a:r>
            <a:r>
              <a:rPr sz="8100" spc="-35" dirty="0">
                <a:solidFill>
                  <a:srgbClr val="FFFFFF"/>
                </a:solidFill>
                <a:latin typeface="Roboto"/>
                <a:cs typeface="Roboto"/>
              </a:rPr>
              <a:t> The</a:t>
            </a:r>
            <a:r>
              <a:rPr sz="81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100" spc="-90" dirty="0">
                <a:solidFill>
                  <a:srgbClr val="FFFFFF"/>
                </a:solidFill>
                <a:latin typeface="Roboto"/>
                <a:cs typeface="Roboto"/>
              </a:rPr>
              <a:t>Sound</a:t>
            </a:r>
            <a:r>
              <a:rPr sz="81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100" spc="8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81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100" spc="-50" dirty="0">
                <a:solidFill>
                  <a:srgbClr val="FFFFFF"/>
                </a:solidFill>
                <a:latin typeface="Roboto"/>
                <a:cs typeface="Roboto"/>
              </a:rPr>
              <a:t>Silence</a:t>
            </a:r>
            <a:endParaRPr sz="81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977869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Д</a:t>
            </a:r>
            <a:r>
              <a:rPr spc="40" dirty="0"/>
              <a:t>и</a:t>
            </a:r>
            <a:r>
              <a:rPr dirty="0"/>
              <a:t>м</a:t>
            </a:r>
            <a:r>
              <a:rPr spc="-5" dirty="0"/>
              <a:t>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7689" y="410428"/>
            <a:ext cx="6722745" cy="943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65300">
              <a:lnSpc>
                <a:spcPct val="109800"/>
              </a:lnSpc>
              <a:spcBef>
                <a:spcPts val="95"/>
              </a:spcBef>
            </a:pP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restless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dreams,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walked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alone </a:t>
            </a:r>
            <a:r>
              <a:rPr sz="2450" spc="-7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Narrow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streets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cobblestone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'Neath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halo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streetlamp</a:t>
            </a:r>
            <a:endParaRPr sz="2450" dirty="0">
              <a:latin typeface="Lucida Sans Unicode"/>
              <a:cs typeface="Lucida Sans Unicode"/>
            </a:endParaRPr>
          </a:p>
          <a:p>
            <a:pPr marL="12700" marR="78740">
              <a:lnSpc>
                <a:spcPct val="108600"/>
              </a:lnSpc>
              <a:spcBef>
                <a:spcPts val="35"/>
              </a:spcBef>
            </a:pP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turned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my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collar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4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cold 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damp 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my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eyes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were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stabbed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flash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450" spc="-7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neon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light</a:t>
            </a:r>
            <a:endParaRPr sz="24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4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 dirty="0">
              <a:latin typeface="Lucida Sans Unicode"/>
              <a:cs typeface="Lucida Sans Unicode"/>
            </a:endParaRPr>
          </a:p>
          <a:p>
            <a:pPr marL="12700" marR="1803400">
              <a:lnSpc>
                <a:spcPct val="109800"/>
              </a:lnSpc>
            </a:pP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il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sz="24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4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endParaRPr sz="2450" dirty="0">
              <a:latin typeface="Lucida Sans Unicode"/>
              <a:cs typeface="Lucida Sans Unicode"/>
            </a:endParaRPr>
          </a:p>
          <a:p>
            <a:pPr marL="12700" marR="1567815">
              <a:lnSpc>
                <a:spcPct val="109800"/>
              </a:lnSpc>
              <a:spcBef>
                <a:spcPts val="5"/>
              </a:spcBef>
            </a:pPr>
            <a:r>
              <a:rPr sz="24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sz="2450" spc="130" dirty="0">
                <a:solidFill>
                  <a:srgbClr val="FF0000"/>
                </a:solidFill>
                <a:latin typeface="Lucida Sans Unicode"/>
                <a:cs typeface="Lucida Sans Unicode"/>
              </a:rPr>
              <a:t>P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45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245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p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l</a:t>
            </a:r>
            <a:r>
              <a:rPr sz="2450" spc="20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a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l</a:t>
            </a:r>
            <a:r>
              <a:rPr sz="2450" spc="-140" dirty="0">
                <a:solidFill>
                  <a:srgbClr val="FF0000"/>
                </a:solidFill>
                <a:latin typeface="Lucida Sans Unicode"/>
                <a:cs typeface="Lucida Sans Unicode"/>
              </a:rPr>
              <a:t>k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i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450" spc="-175" dirty="0">
                <a:solidFill>
                  <a:srgbClr val="FF0000"/>
                </a:solidFill>
                <a:latin typeface="Lucida Sans Unicode"/>
                <a:cs typeface="Lucida Sans Unicode"/>
              </a:rPr>
              <a:t>g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w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i</a:t>
            </a:r>
            <a:r>
              <a:rPr sz="2450" spc="-50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h</a:t>
            </a:r>
            <a:r>
              <a:rPr sz="245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u</a:t>
            </a:r>
            <a:r>
              <a:rPr sz="2450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sz="245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p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ea</a:t>
            </a:r>
            <a:r>
              <a:rPr sz="2450" spc="-140" dirty="0">
                <a:solidFill>
                  <a:srgbClr val="FF0000"/>
                </a:solidFill>
                <a:latin typeface="Lucida Sans Unicode"/>
                <a:cs typeface="Lucida Sans Unicode"/>
              </a:rPr>
              <a:t>k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i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450" spc="-114" dirty="0">
                <a:solidFill>
                  <a:srgbClr val="FF0000"/>
                </a:solidFill>
                <a:latin typeface="Lucida Sans Unicode"/>
                <a:cs typeface="Lucida Sans Unicode"/>
              </a:rPr>
              <a:t>g  </a:t>
            </a:r>
            <a:r>
              <a:rPr sz="2450" spc="5" dirty="0">
                <a:solidFill>
                  <a:srgbClr val="FF0000"/>
                </a:solidFill>
                <a:latin typeface="Lucida Sans Unicode"/>
                <a:cs typeface="Lucida Sans Unicode"/>
              </a:rPr>
              <a:t>People</a:t>
            </a:r>
            <a:r>
              <a:rPr sz="2450" spc="-14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hearing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without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65" dirty="0">
                <a:solidFill>
                  <a:srgbClr val="FF0000"/>
                </a:solidFill>
                <a:latin typeface="Lucida Sans Unicode"/>
                <a:cs typeface="Lucida Sans Unicode"/>
              </a:rPr>
              <a:t>listening</a:t>
            </a:r>
            <a:endParaRPr sz="245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07300"/>
              </a:lnSpc>
              <a:spcBef>
                <a:spcPts val="75"/>
              </a:spcBef>
            </a:pPr>
            <a:r>
              <a:rPr sz="2450" spc="130" dirty="0">
                <a:solidFill>
                  <a:srgbClr val="FF0000"/>
                </a:solidFill>
                <a:latin typeface="Lucida Sans Unicode"/>
                <a:cs typeface="Lucida Sans Unicode"/>
              </a:rPr>
              <a:t>P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45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245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p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l</a:t>
            </a:r>
            <a:r>
              <a:rPr sz="2450" spc="20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w</a:t>
            </a:r>
            <a:r>
              <a:rPr sz="2450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i</a:t>
            </a:r>
            <a:r>
              <a:rPr sz="2450" spc="-50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i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450" spc="-175" dirty="0">
                <a:solidFill>
                  <a:srgbClr val="FF0000"/>
                </a:solidFill>
                <a:latin typeface="Lucida Sans Unicode"/>
                <a:cs typeface="Lucida Sans Unicode"/>
              </a:rPr>
              <a:t>g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sz="245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450" spc="-180" dirty="0">
                <a:solidFill>
                  <a:srgbClr val="FF0000"/>
                </a:solidFill>
                <a:latin typeface="Lucida Sans Unicode"/>
                <a:cs typeface="Lucida Sans Unicode"/>
              </a:rPr>
              <a:t>g</a:t>
            </a:r>
            <a:r>
              <a:rPr sz="2450" spc="-70" dirty="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h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a</a:t>
            </a:r>
            <a:r>
              <a:rPr sz="2450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v</a:t>
            </a:r>
            <a:r>
              <a:rPr sz="245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245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i</a:t>
            </a:r>
            <a:r>
              <a:rPr sz="2450" spc="-85" dirty="0">
                <a:solidFill>
                  <a:srgbClr val="FF0000"/>
                </a:solidFill>
                <a:latin typeface="Lucida Sans Unicode"/>
                <a:cs typeface="Lucida Sans Unicode"/>
              </a:rPr>
              <a:t>c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450" spc="-70" dirty="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45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v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450" spc="5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450" spc="-1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sz="245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h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a</a:t>
            </a:r>
            <a:r>
              <a:rPr sz="2450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45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450" spc="-20" dirty="0">
                <a:solidFill>
                  <a:srgbClr val="FF0000"/>
                </a:solidFill>
                <a:latin typeface="Lucida Sans Unicode"/>
                <a:cs typeface="Lucida Sans Unicode"/>
              </a:rPr>
              <a:t>d 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dared</a:t>
            </a:r>
            <a:endParaRPr sz="24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 dirty="0">
              <a:latin typeface="Lucida Sans Unicode"/>
              <a:cs typeface="Lucida Sans Unicode"/>
            </a:endParaRPr>
          </a:p>
          <a:p>
            <a:pPr marL="12700" marR="1995805">
              <a:lnSpc>
                <a:spcPct val="109800"/>
              </a:lnSpc>
            </a:pP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Disturb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sound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silence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oo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2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r>
              <a:rPr sz="2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"</a:t>
            </a:r>
            <a:r>
              <a:rPr sz="24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w  </a:t>
            </a:r>
            <a:r>
              <a:rPr sz="24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il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450" dirty="0">
              <a:latin typeface="Lucida Sans Unicode"/>
              <a:cs typeface="Lucida Sans Unicode"/>
            </a:endParaRPr>
          </a:p>
          <a:p>
            <a:pPr marL="12700" marR="1186815" algn="just">
              <a:lnSpc>
                <a:spcPct val="109800"/>
              </a:lnSpc>
            </a:pP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24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24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u  </a:t>
            </a:r>
            <a:r>
              <a:rPr sz="24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sz="24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24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"  </a:t>
            </a:r>
            <a:r>
              <a:rPr sz="245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4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24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il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245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24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2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4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ll  </a:t>
            </a:r>
            <a:r>
              <a:rPr sz="24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echoed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wells</a:t>
            </a:r>
            <a:r>
              <a:rPr sz="24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silence</a:t>
            </a:r>
            <a:endParaRPr sz="245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6812" y="1476028"/>
            <a:ext cx="3746055" cy="8259111"/>
          </a:xfrm>
          <a:prstGeom prst="rect">
            <a:avLst/>
          </a:prstGeom>
        </p:spPr>
      </p:pic>
      <p:pic>
        <p:nvPicPr>
          <p:cNvPr id="4" name="object 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955" y="178977"/>
            <a:ext cx="3936692" cy="9556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140</Words>
  <Application>Microsoft Office PowerPoint</Application>
  <PresentationFormat>Произвольный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Calibri</vt:lpstr>
      <vt:lpstr>Lucida Sans Unicode</vt:lpstr>
      <vt:lpstr>Roboto</vt:lpstr>
      <vt:lpstr>Office Theme</vt:lpstr>
      <vt:lpstr>Дима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dim4ik ~</cp:lastModifiedBy>
  <cp:revision>1</cp:revision>
  <dcterms:created xsi:type="dcterms:W3CDTF">2023-03-10T10:04:01Z</dcterms:created>
  <dcterms:modified xsi:type="dcterms:W3CDTF">2023-03-10T10:06:04Z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2023-03-10T00:00:00Z</vt:filetime>
  </property>
</Properties>
</file>