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9064D-0FC1-4EDC-9186-F5E77DC5CB96}" v="45" dt="2023-03-24T12:56:3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4ik ~" userId="bb9ea18e2877baa2" providerId="LiveId" clId="{D4D9064D-0FC1-4EDC-9186-F5E77DC5CB96}"/>
    <pc:docChg chg="undo custSel addSld modSld">
      <pc:chgData name="dim4ik ~" userId="bb9ea18e2877baa2" providerId="LiveId" clId="{D4D9064D-0FC1-4EDC-9186-F5E77DC5CB96}" dt="2023-03-24T12:56:38.281" v="153" actId="1076"/>
      <pc:docMkLst>
        <pc:docMk/>
      </pc:docMkLst>
      <pc:sldChg chg="addSp delSp modSp new mod">
        <pc:chgData name="dim4ik ~" userId="bb9ea18e2877baa2" providerId="LiveId" clId="{D4D9064D-0FC1-4EDC-9186-F5E77DC5CB96}" dt="2023-03-24T11:18:39.028" v="142"/>
        <pc:sldMkLst>
          <pc:docMk/>
          <pc:sldMk cId="2473654552" sldId="256"/>
        </pc:sldMkLst>
        <pc:picChg chg="add del mod">
          <ac:chgData name="dim4ik ~" userId="bb9ea18e2877baa2" providerId="LiveId" clId="{D4D9064D-0FC1-4EDC-9186-F5E77DC5CB96}" dt="2023-03-24T11:17:15.720" v="134" actId="21"/>
          <ac:picMkLst>
            <pc:docMk/>
            <pc:sldMk cId="2473654552" sldId="256"/>
            <ac:picMk id="5" creationId="{BD5F8C9E-7D6D-F769-811A-719E8070DEBB}"/>
          </ac:picMkLst>
        </pc:picChg>
        <pc:picChg chg="add mod">
          <ac:chgData name="dim4ik ~" userId="bb9ea18e2877baa2" providerId="LiveId" clId="{D4D9064D-0FC1-4EDC-9186-F5E77DC5CB96}" dt="2023-03-24T11:18:39.028" v="142"/>
          <ac:picMkLst>
            <pc:docMk/>
            <pc:sldMk cId="2473654552" sldId="256"/>
            <ac:picMk id="1026" creationId="{BADAA1C5-D56E-1471-B7A3-F2965242AC5B}"/>
          </ac:picMkLst>
        </pc:picChg>
      </pc:sldChg>
      <pc:sldChg chg="addSp delSp modSp new mod modClrScheme chgLayout">
        <pc:chgData name="dim4ik ~" userId="bb9ea18e2877baa2" providerId="LiveId" clId="{D4D9064D-0FC1-4EDC-9186-F5E77DC5CB96}" dt="2023-03-24T10:09:36.918" v="132" actId="20578"/>
        <pc:sldMkLst>
          <pc:docMk/>
          <pc:sldMk cId="3230965880" sldId="257"/>
        </pc:sldMkLst>
        <pc:spChg chg="del">
          <ac:chgData name="dim4ik ~" userId="bb9ea18e2877baa2" providerId="LiveId" clId="{D4D9064D-0FC1-4EDC-9186-F5E77DC5CB96}" dt="2023-03-24T09:41:55.968" v="3" actId="478"/>
          <ac:spMkLst>
            <pc:docMk/>
            <pc:sldMk cId="3230965880" sldId="257"/>
            <ac:spMk id="2" creationId="{491FE773-522B-69EC-B1D6-F69B8AFFAA5A}"/>
          </ac:spMkLst>
        </pc:spChg>
        <pc:spChg chg="mod ord">
          <ac:chgData name="dim4ik ~" userId="bb9ea18e2877baa2" providerId="LiveId" clId="{D4D9064D-0FC1-4EDC-9186-F5E77DC5CB96}" dt="2023-03-24T10:09:36.918" v="132" actId="20578"/>
          <ac:spMkLst>
            <pc:docMk/>
            <pc:sldMk cId="3230965880" sldId="257"/>
            <ac:spMk id="3" creationId="{A9220447-1DB1-45E8-13DB-F709B9EE8C3D}"/>
          </ac:spMkLst>
        </pc:spChg>
        <pc:spChg chg="add mod ord">
          <ac:chgData name="dim4ik ~" userId="bb9ea18e2877baa2" providerId="LiveId" clId="{D4D9064D-0FC1-4EDC-9186-F5E77DC5CB96}" dt="2023-03-24T09:43:40.179" v="84" actId="122"/>
          <ac:spMkLst>
            <pc:docMk/>
            <pc:sldMk cId="3230965880" sldId="257"/>
            <ac:spMk id="4" creationId="{E7D9D7BF-0E1E-F3E9-EEF7-2CF8B28000F6}"/>
          </ac:spMkLst>
        </pc:spChg>
        <pc:spChg chg="add mod ord">
          <ac:chgData name="dim4ik ~" userId="bb9ea18e2877baa2" providerId="LiveId" clId="{D4D9064D-0FC1-4EDC-9186-F5E77DC5CB96}" dt="2023-03-24T09:50:40.491" v="127" actId="1076"/>
          <ac:spMkLst>
            <pc:docMk/>
            <pc:sldMk cId="3230965880" sldId="257"/>
            <ac:spMk id="5" creationId="{A012B7E3-447A-44C9-5F00-C5BACDE20BF3}"/>
          </ac:spMkLst>
        </pc:spChg>
        <pc:spChg chg="add del">
          <ac:chgData name="dim4ik ~" userId="bb9ea18e2877baa2" providerId="LiveId" clId="{D4D9064D-0FC1-4EDC-9186-F5E77DC5CB96}" dt="2023-03-24T09:45:15.611" v="93" actId="22"/>
          <ac:spMkLst>
            <pc:docMk/>
            <pc:sldMk cId="3230965880" sldId="257"/>
            <ac:spMk id="7" creationId="{A1B9E9DC-0D9A-F4DD-B294-DF0C337FEA72}"/>
          </ac:spMkLst>
        </pc:spChg>
        <pc:spChg chg="add mod">
          <ac:chgData name="dim4ik ~" userId="bb9ea18e2877baa2" providerId="LiveId" clId="{D4D9064D-0FC1-4EDC-9186-F5E77DC5CB96}" dt="2023-03-24T09:45:14.503" v="92" actId="571"/>
          <ac:spMkLst>
            <pc:docMk/>
            <pc:sldMk cId="3230965880" sldId="257"/>
            <ac:spMk id="8" creationId="{EC18A533-B6E3-A9FE-AE91-33BE0A435059}"/>
          </ac:spMkLst>
        </pc:spChg>
        <pc:picChg chg="add mod">
          <ac:chgData name="dim4ik ~" userId="bb9ea18e2877baa2" providerId="LiveId" clId="{D4D9064D-0FC1-4EDC-9186-F5E77DC5CB96}" dt="2023-03-24T09:50:46.310" v="128" actId="1076"/>
          <ac:picMkLst>
            <pc:docMk/>
            <pc:sldMk cId="3230965880" sldId="257"/>
            <ac:picMk id="2050" creationId="{677D9ECF-D89B-A33A-4CAD-62E0171371CE}"/>
          </ac:picMkLst>
        </pc:picChg>
        <pc:picChg chg="add mod">
          <ac:chgData name="dim4ik ~" userId="bb9ea18e2877baa2" providerId="LiveId" clId="{D4D9064D-0FC1-4EDC-9186-F5E77DC5CB96}" dt="2023-03-24T09:50:52.430" v="130" actId="1076"/>
          <ac:picMkLst>
            <pc:docMk/>
            <pc:sldMk cId="3230965880" sldId="257"/>
            <ac:picMk id="2052" creationId="{EEFCB6F5-24C0-EF10-8CD8-8E167AD90A40}"/>
          </ac:picMkLst>
        </pc:picChg>
        <pc:picChg chg="add mod">
          <ac:chgData name="dim4ik ~" userId="bb9ea18e2877baa2" providerId="LiveId" clId="{D4D9064D-0FC1-4EDC-9186-F5E77DC5CB96}" dt="2023-03-24T09:47:24.619" v="116" actId="1076"/>
          <ac:picMkLst>
            <pc:docMk/>
            <pc:sldMk cId="3230965880" sldId="257"/>
            <ac:picMk id="2054" creationId="{C412A374-8AF0-205E-65C9-F70755E5B74C}"/>
          </ac:picMkLst>
        </pc:picChg>
        <pc:picChg chg="add mod">
          <ac:chgData name="dim4ik ~" userId="bb9ea18e2877baa2" providerId="LiveId" clId="{D4D9064D-0FC1-4EDC-9186-F5E77DC5CB96}" dt="2023-03-24T09:50:50.066" v="129" actId="1076"/>
          <ac:picMkLst>
            <pc:docMk/>
            <pc:sldMk cId="3230965880" sldId="257"/>
            <ac:picMk id="2056" creationId="{F60B8EFB-1924-84CE-B7AF-5890AF6E4725}"/>
          </ac:picMkLst>
        </pc:picChg>
      </pc:sldChg>
      <pc:sldChg chg="addSp delSp modSp new mod">
        <pc:chgData name="dim4ik ~" userId="bb9ea18e2877baa2" providerId="LiveId" clId="{D4D9064D-0FC1-4EDC-9186-F5E77DC5CB96}" dt="2023-03-24T11:17:32.232" v="141" actId="14100"/>
        <pc:sldMkLst>
          <pc:docMk/>
          <pc:sldMk cId="1677445711" sldId="258"/>
        </pc:sldMkLst>
        <pc:spChg chg="del">
          <ac:chgData name="dim4ik ~" userId="bb9ea18e2877baa2" providerId="LiveId" clId="{D4D9064D-0FC1-4EDC-9186-F5E77DC5CB96}" dt="2023-03-24T11:17:22.044" v="137" actId="478"/>
          <ac:spMkLst>
            <pc:docMk/>
            <pc:sldMk cId="1677445711" sldId="258"/>
            <ac:spMk id="2" creationId="{E070984F-25F8-735A-8627-C9263746EED6}"/>
          </ac:spMkLst>
        </pc:spChg>
        <pc:spChg chg="del">
          <ac:chgData name="dim4ik ~" userId="bb9ea18e2877baa2" providerId="LiveId" clId="{D4D9064D-0FC1-4EDC-9186-F5E77DC5CB96}" dt="2023-03-24T11:17:22.850" v="138" actId="478"/>
          <ac:spMkLst>
            <pc:docMk/>
            <pc:sldMk cId="1677445711" sldId="258"/>
            <ac:spMk id="3" creationId="{E74F3F1A-7EA3-6B26-5960-78C4FF838E66}"/>
          </ac:spMkLst>
        </pc:spChg>
        <pc:spChg chg="del">
          <ac:chgData name="dim4ik ~" userId="bb9ea18e2877baa2" providerId="LiveId" clId="{D4D9064D-0FC1-4EDC-9186-F5E77DC5CB96}" dt="2023-03-24T11:17:25.028" v="139" actId="478"/>
          <ac:spMkLst>
            <pc:docMk/>
            <pc:sldMk cId="1677445711" sldId="258"/>
            <ac:spMk id="4" creationId="{34055589-453C-3033-EA35-EEE47A89D390}"/>
          </ac:spMkLst>
        </pc:spChg>
        <pc:picChg chg="add mod">
          <ac:chgData name="dim4ik ~" userId="bb9ea18e2877baa2" providerId="LiveId" clId="{D4D9064D-0FC1-4EDC-9186-F5E77DC5CB96}" dt="2023-03-24T11:17:32.232" v="141" actId="14100"/>
          <ac:picMkLst>
            <pc:docMk/>
            <pc:sldMk cId="1677445711" sldId="258"/>
            <ac:picMk id="5" creationId="{65E07323-06AE-A4D5-6ACF-A10C656C5163}"/>
          </ac:picMkLst>
        </pc:picChg>
      </pc:sldChg>
      <pc:sldChg chg="addSp delSp modSp new mod">
        <pc:chgData name="dim4ik ~" userId="bb9ea18e2877baa2" providerId="LiveId" clId="{D4D9064D-0FC1-4EDC-9186-F5E77DC5CB96}" dt="2023-03-24T12:56:38.281" v="153" actId="1076"/>
        <pc:sldMkLst>
          <pc:docMk/>
          <pc:sldMk cId="1655234671" sldId="259"/>
        </pc:sldMkLst>
        <pc:spChg chg="del">
          <ac:chgData name="dim4ik ~" userId="bb9ea18e2877baa2" providerId="LiveId" clId="{D4D9064D-0FC1-4EDC-9186-F5E77DC5CB96}" dt="2023-03-24T12:56:19.812" v="148"/>
          <ac:spMkLst>
            <pc:docMk/>
            <pc:sldMk cId="1655234671" sldId="259"/>
            <ac:spMk id="3" creationId="{15C6D23F-E86B-2A8C-3E9B-8696FC3C67EA}"/>
          </ac:spMkLst>
        </pc:spChg>
        <pc:spChg chg="add del">
          <ac:chgData name="dim4ik ~" userId="bb9ea18e2877baa2" providerId="LiveId" clId="{D4D9064D-0FC1-4EDC-9186-F5E77DC5CB96}" dt="2023-03-24T12:55:56.999" v="145" actId="22"/>
          <ac:spMkLst>
            <pc:docMk/>
            <pc:sldMk cId="1655234671" sldId="259"/>
            <ac:spMk id="5" creationId="{6212AAA2-D3A0-D899-DE2E-A52B8E319EAB}"/>
          </ac:spMkLst>
        </pc:spChg>
        <pc:spChg chg="add del">
          <ac:chgData name="dim4ik ~" userId="bb9ea18e2877baa2" providerId="LiveId" clId="{D4D9064D-0FC1-4EDC-9186-F5E77DC5CB96}" dt="2023-03-24T12:56:02.457" v="147" actId="22"/>
          <ac:spMkLst>
            <pc:docMk/>
            <pc:sldMk cId="1655234671" sldId="259"/>
            <ac:spMk id="7" creationId="{8014DBE3-991A-8A03-63D3-BD782496778F}"/>
          </ac:spMkLst>
        </pc:spChg>
        <pc:picChg chg="add mod">
          <ac:chgData name="dim4ik ~" userId="bb9ea18e2877baa2" providerId="LiveId" clId="{D4D9064D-0FC1-4EDC-9186-F5E77DC5CB96}" dt="2023-03-24T12:56:38.281" v="153" actId="1076"/>
          <ac:picMkLst>
            <pc:docMk/>
            <pc:sldMk cId="1655234671" sldId="259"/>
            <ac:picMk id="1026" creationId="{E9430D13-5954-4F9B-F0CC-7E6B3746A8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033CF-E7CE-B692-4721-76B9965F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26D95-EA61-CA97-0DAB-247786E8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966CF-EDD3-B7C1-AB57-8D28394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53F3D-DF08-BB24-CBF1-C95A86D1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1D54F-494A-5279-0B2A-13E2F93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CC5E5-1265-F068-FAD6-08AA75F7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FB6E7-89A7-9D28-7D2A-363024ED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D4E28-0574-33F8-5544-C2FF78DE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FC080-28A7-E267-F028-B4157F81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1D6D7-6A02-81F4-1C92-8D48E04E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4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C3A4D7-FCD5-E6FD-ED3A-97239114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C81CA6-4A4E-3FD2-AAB1-CC8D90F3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2F12F-D971-973A-857E-FB469856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56DCD-D6ED-124C-240B-237CB03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B39D9-EF14-0AAE-53B3-087E0B0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7288-FA45-AD8A-4AAD-30931796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38048-F229-AB61-6B66-1D136A44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BE456-3602-6DAC-81AA-D115A10D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F0C02-E29D-51DC-CD88-1BC558A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D768E-8913-A1F5-7334-AE0FB5B2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3259-5A2E-F0D1-47AA-2697603D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B54763-9704-9BDE-9342-67725194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D1326-DFCC-35D8-B092-77027BA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81EF2-BCF9-71A3-984D-31EA77A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DD439-4220-A154-6AC2-68F3F05E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AF07C-6AD3-6B19-01AA-FF3F637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5174E-6225-BEB9-5427-9D4131C6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5EAEF-D6BE-AE2D-CA9D-BB4B1A2B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1EBFDA-CD11-E2EE-99A2-B65B255C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538DC7-C98D-0BC4-085C-722E8BD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DAAD8-CD71-C1E5-E3D7-8095CEC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3318-6F0F-D415-904F-3D78507E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351FD-14BE-A9DE-A372-EFD8A5F8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25D77-39FE-CC1A-1EE8-E842DA74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F07F5C-8546-126A-9318-6033EA49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D6CC5C-EBA9-93F3-2527-DFA4B38C9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41279-80E7-894B-CB66-3E706A33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57FE2B-4B7E-1F9D-974B-2B8C236E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3D7AA6-86D4-6B2E-F843-B37B53B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44D2-94F4-B913-B978-19D356E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A6C4A-A3CF-7CC6-A859-357D56DB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4BABAB-2C12-66F9-C05E-64BAE5F9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6BDA23-6674-E21D-4A72-0B4FC04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F25FA-CBE3-29C9-EF0F-ADD477EE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777D94-9B2E-CBE2-9295-98E3F83A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832FB1-0AEC-A403-FD64-24B8C4A0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1BDC-B53B-16D7-E8F8-6A57E95D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8ECAE-26D6-E3C4-A872-3AEB8823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4C3886-237A-5717-A457-E1AD3C89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19461-0C69-4CBD-01EA-04ECFDE0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92AC98-459B-EE0F-357E-7844C3C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3F9E7-BC5F-790F-EC32-D8839B45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19A92-FA98-3835-8448-1D6990F7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7521F0-B1B0-E8D8-4054-DAE376E0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38C019-05B3-5481-6334-F408C159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70461-B22D-B45A-CB48-CD96833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BF81F0-7E39-E628-BF23-0ACA2B1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3A06F-C7D7-9593-5A2E-77FDB84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89222-2CB5-41A6-0691-5B13D30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5E7AE-F023-D295-0AC6-3F43032B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D27C8-743D-A750-D019-597E5069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7498-E9E9-41AC-8816-D58CC19D588F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1F5B0-2426-FB7B-B52B-B6919385B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6FFD5-DD4E-58EB-CEF0-9AA01B68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54EB-C63D-42E2-96A6-5C0816550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5mEMmCeAVGw&amp;ab_channel=ValentinStrykalo-Top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DC48-E4A3-39E8-0F5D-822A7553E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9CE257-6879-ED3E-4CC6-D6539F028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ADAA1C5-D56E-1471-B7A3-F2965242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0"/>
            <a:ext cx="689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B6B48-AEBC-DCE9-C601-6E2AAD38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30D13-5954-4F9B-F0CC-7E6B3746A8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65" y="0"/>
            <a:ext cx="6860669" cy="686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3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7D9D7BF-0E1E-F3E9-EEF7-2CF8B280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Текст песни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20447-1DB1-45E8-13DB-F709B9EE8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2566" y="1839867"/>
            <a:ext cx="4073434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1]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Ещё не рассвет даже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Пусть утром она расскажет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Как в город большой где-то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Меня занесло к ним ветром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Как встретились вдруг два взгляда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Стоявших в метро рядом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Как шли мы по тротуарам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По улице Сталеваров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[Припев]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Ветер дул не туда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Мы не встретились никогда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Но когда спать пора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Тени наших душ ходят по дворам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Топ-топ-топ...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Топ-топ-топ...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012B7E3-447A-44C9-5F00-C5BACDE2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39867"/>
            <a:ext cx="4073434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2]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По улице Сталеваров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Обнявшись гуляли пары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И мы среди них тоже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Похожи на всех прохожих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Текли реки под мостами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 голос через динамик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Из окон открытых настежь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С тобой обещал нам счастье</a:t>
            </a:r>
            <a:endParaRPr lang="en-US" dirty="0">
              <a:solidFill>
                <a:srgbClr val="FF0000"/>
              </a:solidFill>
              <a:latin typeface="Programme"/>
            </a:endParaRPr>
          </a:p>
          <a:p>
            <a:pPr marL="0" indent="0" algn="ctr">
              <a:buNone/>
            </a:pP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[Куплет 3]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Вы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Programme"/>
              </a:rPr>
              <a:t>циникам</a:t>
            </a: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 злым не верьте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Programme"/>
              </a:rPr>
              <a:t>У вечной любви нет смерти</a:t>
            </a:r>
            <a:br>
              <a:rPr lang="ru-RU" b="0" i="0" dirty="0">
                <a:solidFill>
                  <a:srgbClr val="00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И нету весны краше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Чем в городе грёз нашем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очень тепло ночами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будем в конце самом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Где в грязном окне трамвая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r>
              <a:rPr lang="ru-RU" b="0" i="0" dirty="0">
                <a:solidFill>
                  <a:srgbClr val="FF0000"/>
                </a:solidFill>
                <a:effectLst/>
                <a:latin typeface="Programme"/>
              </a:rPr>
              <a:t>В тумане мой дом тает</a:t>
            </a:r>
            <a:br>
              <a:rPr lang="ru-RU" b="0" i="0" dirty="0">
                <a:solidFill>
                  <a:srgbClr val="FF0000"/>
                </a:solidFill>
                <a:effectLst/>
                <a:latin typeface="Programme"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9ECF-D89B-A33A-4CAD-62E01713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9389">
            <a:off x="101010" y="430815"/>
            <a:ext cx="2847419" cy="189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FCB6F5-24C0-EF10-8CD8-8E167A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775">
            <a:off x="10034436" y="3474720"/>
            <a:ext cx="2421014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12A374-8AF0-205E-65C9-F70755E5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3" y="419488"/>
            <a:ext cx="4014652" cy="121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60B8EFB-1924-84CE-B7AF-5890AF6E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" y="4736498"/>
            <a:ext cx="1898059" cy="18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07323-06AE-A4D5-6ACF-A10C656C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5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180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Programme</vt:lpstr>
      <vt:lpstr>Тема Office</vt:lpstr>
      <vt:lpstr>Презентация PowerPoint</vt:lpstr>
      <vt:lpstr>Презентация PowerPoint</vt:lpstr>
      <vt:lpstr>Текст песни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dim4ik ~</dc:creator>
  <cp:lastModifiedBy>dim4ik ~</cp:lastModifiedBy>
  <cp:revision>1</cp:revision>
  <dcterms:created xsi:type="dcterms:W3CDTF">2023-03-24T09:39:46Z</dcterms:created>
  <dcterms:modified xsi:type="dcterms:W3CDTF">2023-03-24T12:56:39Z</dcterms:modified>
</cp:coreProperties>
</file>