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A31B62-B647-4E96-9DF1-B69A48EF7F4F}">
          <p14:sldIdLst>
            <p14:sldId id="256"/>
          </p14:sldIdLst>
        </p14:section>
        <p14:section name="Раздел без заголовка" id="{D003A8A3-C901-443F-AC41-64EE9B0552E4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02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1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3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3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2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5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5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8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A644C-FE02-4CF9-97B3-2488012223A6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C001A6-536C-42B2-96F4-34596C8082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2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dLYqLWkIYp4&amp;ab_channel=RiseAgainstVEV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0AB6F-17B6-8AC0-081C-AF7F553DD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Violence</a:t>
            </a:r>
            <a:b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7D5A7-0D7E-A65D-94CB-74055EB46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Rise Against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5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81405-B0A9-F4F9-F9B4-15C03C9B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Текстик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C94CC-FB99-3707-996A-17DBA553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933"/>
            <a:ext cx="10515600" cy="3666067"/>
          </a:xfrm>
        </p:spPr>
        <p:txBody>
          <a:bodyPr numCol="3">
            <a:normAutofit fontScale="25000" lnSpcReduction="20000"/>
          </a:bodyPr>
          <a:lstStyle/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Dancing on the crumbling precipices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The rocks are coming loose just at the edge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laughing?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crying?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drowning?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dead?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Or is it all a dream?</a:t>
            </a: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The bombs are getting closer everyday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"That could never happen here, " we used to say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Has this war come to our doorstep?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Has this moment finally come?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Or is it all a dream?</a:t>
            </a:r>
          </a:p>
          <a:p>
            <a:pPr algn="l"/>
            <a:r>
              <a:rPr lang="en-US" sz="5500" dirty="0">
                <a:latin typeface="arial" panose="020B0604020202020204" pitchFamily="34" charset="0"/>
              </a:rPr>
              <a:t>[</a:t>
            </a:r>
            <a:r>
              <a:rPr lang="ru-RU" sz="5500" dirty="0">
                <a:latin typeface="arial" panose="020B0604020202020204" pitchFamily="34" charset="0"/>
              </a:rPr>
              <a:t>Припев</a:t>
            </a:r>
            <a:r>
              <a:rPr lang="en-US" sz="5500" dirty="0">
                <a:latin typeface="arial" panose="020B0604020202020204" pitchFamily="34" charset="0"/>
              </a:rPr>
              <a:t>]</a:t>
            </a:r>
            <a:br>
              <a:rPr lang="ru-RU" sz="5500" dirty="0">
                <a:latin typeface="arial" panose="020B0604020202020204" pitchFamily="34" charset="0"/>
              </a:rPr>
            </a:br>
            <a:r>
              <a:rPr lang="en-US" sz="5500" dirty="0">
                <a:latin typeface="arial" panose="020B0604020202020204" pitchFamily="34" charset="0"/>
              </a:rPr>
              <a:t>Or is it all a dream?</a:t>
            </a:r>
            <a:endParaRPr lang="en-US" sz="5500" b="0" i="0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550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5500" b="0" i="0" dirty="0">
                <a:effectLst/>
                <a:latin typeface="arial" panose="020B0604020202020204" pitchFamily="34" charset="0"/>
              </a:rPr>
              <a:t>Припев </a:t>
            </a:r>
            <a:r>
              <a:rPr lang="en-US" sz="5500" dirty="0">
                <a:latin typeface="arial" panose="020B0604020202020204" pitchFamily="34" charset="0"/>
              </a:rPr>
              <a:t>\/</a:t>
            </a:r>
            <a:endParaRPr lang="en-US" sz="55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To a predetermined fate are we condemned?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Or maybe we're book without an end?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We're not stories, we're not actors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We're awake and in control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And this is not a dream</a:t>
            </a: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So can we break this mold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And set in motion something new?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Forgetting what we know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 evolution overdue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Fight the current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Pull the ripcord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Get away!</a:t>
            </a: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[</a:t>
            </a:r>
            <a:r>
              <a:rPr lang="ru-RU" sz="5500" b="0" i="0" dirty="0">
                <a:effectLst/>
                <a:latin typeface="arial" panose="020B0604020202020204" pitchFamily="34" charset="0"/>
              </a:rPr>
              <a:t>Припев</a:t>
            </a:r>
            <a:r>
              <a:rPr lang="en-US" sz="5500" dirty="0">
                <a:latin typeface="arial" panose="020B0604020202020204" pitchFamily="34" charset="0"/>
              </a:rPr>
              <a:t>]</a:t>
            </a:r>
          </a:p>
          <a:p>
            <a:pPr algn="l"/>
            <a:endParaRPr lang="en-US" sz="5500" b="0" i="0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5500" b="0" i="0" dirty="0"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55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Well-trodden paths are all we take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We need a storm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Let's pray for rain now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To wash these roads away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Let's get off track and wander far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Same roads lead to same destinations</a:t>
            </a: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Follow nothing but your heart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We're talking in our sleep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And sleeping through our lives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And we dream of the places where we never die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We step from the shadows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And into the light</a:t>
            </a:r>
          </a:p>
          <a:p>
            <a:pPr algn="l"/>
            <a:r>
              <a:rPr lang="en-US" sz="5500" b="0" i="0" dirty="0">
                <a:effectLst/>
                <a:latin typeface="arial" panose="020B0604020202020204" pitchFamily="34" charset="0"/>
              </a:rPr>
              <a:t>[</a:t>
            </a:r>
            <a:r>
              <a:rPr lang="ru-RU" sz="5500" b="0" i="0" dirty="0">
                <a:effectLst/>
                <a:latin typeface="arial" panose="020B0604020202020204" pitchFamily="34" charset="0"/>
              </a:rPr>
              <a:t>Припев</a:t>
            </a:r>
            <a:r>
              <a:rPr lang="en-US" sz="5500" dirty="0">
                <a:latin typeface="arial" panose="020B0604020202020204" pitchFamily="34" charset="0"/>
              </a:rPr>
              <a:t>]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not brave enough?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Are we not good, good enough?</a:t>
            </a:r>
            <a:br>
              <a:rPr lang="en-US" sz="5500" b="0" i="0" dirty="0">
                <a:effectLst/>
                <a:latin typeface="arial" panose="020B0604020202020204" pitchFamily="34" charset="0"/>
              </a:rPr>
            </a:br>
            <a:r>
              <a:rPr lang="en-US" sz="5500" b="0" i="0" dirty="0">
                <a:effectLst/>
                <a:latin typeface="arial" panose="020B0604020202020204" pitchFamily="34" charset="0"/>
              </a:rPr>
              <a:t>Or was it all a dream?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32265-12E3-A7C5-033F-B12E1483994E}"/>
              </a:ext>
            </a:extLst>
          </p:cNvPr>
          <p:cNvSpPr txBox="1"/>
          <p:nvPr/>
        </p:nvSpPr>
        <p:spPr>
          <a:xfrm>
            <a:off x="838200" y="5037665"/>
            <a:ext cx="5393267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we not good enough?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we not brave enough?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violence in our nature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the image of our maker?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we not good enough?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we not brave enough?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become something greater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the violence in our nature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we not good, good enough?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3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9235-524E-A318-95F8-9CAC00D2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Клипчик</a:t>
            </a:r>
            <a:endParaRPr lang="ru-RU" dirty="0"/>
          </a:p>
        </p:txBody>
      </p:sp>
      <p:pic>
        <p:nvPicPr>
          <p:cNvPr id="1026" name="Picture 2" descr="Rise Against - The Violence (Official Audio) - YouTube">
            <a:hlinkClick r:id="rId2"/>
            <a:extLst>
              <a:ext uri="{FF2B5EF4-FFF2-40B4-BE49-F238E27FC236}">
                <a16:creationId xmlns:a16="http://schemas.microsoft.com/office/drawing/2014/main" id="{A8EEA0F1-CA19-C0EA-C16A-17C35ABDE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027" y="1731963"/>
            <a:ext cx="721642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9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89</TotalTime>
  <Words>349</Words>
  <Application>Microsoft Office PowerPoint</Application>
  <PresentationFormat>Широкоэкранный</PresentationFormat>
  <Paragraphs>24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</vt:lpstr>
      <vt:lpstr>Calisto MT</vt:lpstr>
      <vt:lpstr>Wingdings 2</vt:lpstr>
      <vt:lpstr>Сланец</vt:lpstr>
      <vt:lpstr>The Violence </vt:lpstr>
      <vt:lpstr>Текстик</vt:lpstr>
      <vt:lpstr>Клипчик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Violence </dc:title>
  <dc:creator>dim4ik ~</dc:creator>
  <cp:lastModifiedBy>dim4ik ~</cp:lastModifiedBy>
  <cp:revision>1</cp:revision>
  <dcterms:created xsi:type="dcterms:W3CDTF">2023-05-12T11:29:15Z</dcterms:created>
  <dcterms:modified xsi:type="dcterms:W3CDTF">2023-05-12T12:59:13Z</dcterms:modified>
</cp:coreProperties>
</file>