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51477-FB61-7741-5395-39ABA7CB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F27C92-A32F-9037-8A7F-89880C61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742F32-4592-11E4-2C7F-2FBCBB78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A9D7-3090-9CA7-65F9-F715D338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87AB9-84FA-CB6C-BA4A-A290B45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65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32A08-87F1-B1AC-D403-D0AA60F4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E043E0-FC27-5508-5CF0-7A11116D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CDD7B3-1E8E-7009-0C2A-1764FA06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7727CB-8A93-96F6-DEDB-36BB7D88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93F0E-8197-C26B-B4CA-F1E8471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1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2E27EB-8C0D-45E1-D576-DFEECC8A1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D977E9-0352-5032-F16B-E45D34672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154CC1-1EC2-AEAF-28FA-39FDA540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327C64-CAA7-5B11-9A13-3D1373C4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9811C6-F81A-B185-F028-12814D3E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40718-72ED-3811-9966-83E4CD98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A469B-DF05-4333-7E38-7F7E2673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247B1-BE2A-D66C-1892-702C337E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07D04-C9C1-51F4-3551-3CD1581D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14134-B025-CA03-9B47-E5DFD617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7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9F2B5-7965-2CB4-819B-D56DB4E3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C741B-2183-CE29-BEC9-BE7F26868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7DB68-2DEC-2239-0207-C201475D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E8D68-325D-123C-DD7A-B16C89BA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21F6CF-E562-D89A-A597-21F9C110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8B24A-2D6B-140B-DD93-EA9EF37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A13113-F920-F308-5CFF-F3E3B492F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30D9E0-3D21-4B79-FC82-F56267350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B82318-3CA3-F39C-CEB5-6F956478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0650F0-885E-3350-76F7-3AEE47B5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5CAA4A-0FD8-C3D6-8F86-8B304F7F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3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77B86-922D-0FF1-83CA-4C513DA3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894BF4-2963-7336-1A19-357839CF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50F585-1A24-6ADD-FA9C-E18A1F76F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840F86-4091-8AAA-20EF-CEF4D861F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EEA08-EB49-38B0-BA83-BBCE9EC00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822675-2303-EFDE-08EE-20FBFBAF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843B7B-EC90-A5D4-FAFA-09806F3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B6AC35-B464-8DB3-D8EE-5C93841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76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AE53E-959C-2768-CC15-A47D72A4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70A7E3-B444-C104-09EE-DFE164E6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FD19E9-53D0-AA39-AD10-C028BCC7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555A1B-8C56-D5CA-E743-4C7B06B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EA2184-F987-6306-B289-1487242E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5EBE8C-7448-0F17-3E36-8CCF6754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C705A-7C63-2E16-E557-43F14D3D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4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99CF8-27FD-3BF1-1901-42970812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F3EFC-A261-4419-8D2B-D8AAC2D1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3F413C-2FB1-E282-E037-0D3AF40B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689B85-CE74-24C6-C0CB-E54AFCEC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720CC7-AFB1-AF60-2376-6D54E185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2785C-3E51-AA72-D0BA-5E1BB70F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6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4B16E-B56E-57CE-CBF5-FEC03A9F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6B8433-FA52-4E01-58CF-7D9ED13A7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0C05A8-ACC8-5F1E-67E3-3F94CCD77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88B25-85CE-C60E-0CF9-D14F542F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466359-C41D-B23C-8C47-32D596F4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A481C9-7271-D0EB-BB6B-BAC88DA9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1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381FA-A66F-5B81-846E-10C21822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67F701-6FD7-89C1-93AB-CDC33B42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F145D-1083-5723-7EE8-73D529D03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357B-A2BB-4842-AD6F-85B2D0A0ECDD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B1522-2953-45F1-32EF-5B9F81F83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A7857-F479-8F17-B682-6FED8102E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47C3-9E7B-4E4C-B0D2-9A1826627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77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4E3F-254E-05A5-073B-E208781C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0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Resolution Enhancement Processing on Low Quality Images Using </a:t>
            </a:r>
            <a:r>
              <a:rPr lang="en-US" dirty="0" err="1"/>
              <a:t>Swin</a:t>
            </a:r>
            <a:r>
              <a:rPr lang="en-US" dirty="0"/>
              <a:t> Transformer Based on Interval Dense Connection Strategy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008AD-ABFD-C3C8-6457-6A1BD79A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5052646" cy="38909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Статья описывает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фреймворк для обнаружения и восстановления качества объектов в реальном времени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97EBFC-E83A-31FF-FC9A-F0B2998D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95" y="2715208"/>
            <a:ext cx="5352705" cy="29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6EDD1-4072-1FC3-C491-F53CC93A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FBB4C-F4DD-D4BA-E4D6-523AE539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SwinOIR</a:t>
            </a:r>
            <a:r>
              <a:rPr lang="ru-RU" dirty="0"/>
              <a:t> использует архитектуру </a:t>
            </a:r>
            <a:r>
              <a:rPr lang="ru-RU" dirty="0" err="1"/>
              <a:t>Swin</a:t>
            </a:r>
            <a:r>
              <a:rPr lang="ru-RU" dirty="0"/>
              <a:t> </a:t>
            </a:r>
            <a:r>
              <a:rPr lang="ru-RU" dirty="0" err="1"/>
              <a:t>Transformer</a:t>
            </a:r>
            <a:r>
              <a:rPr lang="ru-RU" dirty="0"/>
              <a:t>, которая использует механизм </a:t>
            </a:r>
            <a:r>
              <a:rPr lang="ru-RU" dirty="0" err="1"/>
              <a:t>самовнимания</a:t>
            </a:r>
            <a:r>
              <a:rPr lang="ru-RU" dirty="0"/>
              <a:t> для сбора контекстной информации. Модель состоит из трех модулей: предварительное извлечение объектов, извлечение основных объектов и высококачественная реконструкция изображения. При извлечении основных признаков для соединения различных блоков используется недавно разработанный алгоритм, который устраняет проблему исчезновения градиента и улучшает сходимость модели.</a:t>
            </a:r>
          </a:p>
        </p:txBody>
      </p:sp>
    </p:spTree>
    <p:extLst>
      <p:ext uri="{BB962C8B-B14F-4D97-AF65-F5344CB8AC3E}">
        <p14:creationId xmlns:p14="http://schemas.microsoft.com/office/powerpoint/2010/main" val="319038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67335-2FC2-DD71-B40F-5B607AB1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применения и мнение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E6CEE-8145-CEFE-85C3-84E292DE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Область применения</a:t>
            </a:r>
            <a:r>
              <a:rPr lang="en-US" dirty="0"/>
              <a:t>:</a:t>
            </a:r>
          </a:p>
          <a:p>
            <a:r>
              <a:rPr lang="ru-RU" dirty="0"/>
              <a:t>Технология по сути поднимает уличные камеры на новый уровень</a:t>
            </a:r>
            <a:r>
              <a:rPr lang="en-US" dirty="0"/>
              <a:t>:</a:t>
            </a:r>
            <a:r>
              <a:rPr lang="ru-RU" dirty="0"/>
              <a:t> от более точных определений номеров машин, до восстановления лиц преступников.</a:t>
            </a:r>
          </a:p>
          <a:p>
            <a:r>
              <a:rPr lang="ru-RU" dirty="0"/>
              <a:t>Банальное улучшение качества съемки всего что только можно, особенно мелких объектов.</a:t>
            </a:r>
          </a:p>
          <a:p>
            <a:pPr marL="0" indent="0">
              <a:buNone/>
            </a:pPr>
            <a:r>
              <a:rPr lang="ru-RU" dirty="0"/>
              <a:t>Мнение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Нам нравится</a:t>
            </a:r>
          </a:p>
        </p:txBody>
      </p:sp>
    </p:spTree>
    <p:extLst>
      <p:ext uri="{BB962C8B-B14F-4D97-AF65-F5344CB8AC3E}">
        <p14:creationId xmlns:p14="http://schemas.microsoft.com/office/powerpoint/2010/main" val="27782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3B6DD-BD2F-1A2D-8EEF-16958931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932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DINAR: Diffusion Inpainting of Neural Textures for One-Shot Human Avatars</a:t>
            </a:r>
            <a:endParaRPr lang="ru-RU" sz="3600" dirty="0">
              <a:latin typeface="+mn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0AF188-ECC5-FA05-777A-9169C108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4454"/>
            <a:ext cx="4119652" cy="39525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Статья описывает подход к созданию полноценных анимированных человеческих</a:t>
            </a:r>
            <a:r>
              <a:rPr lang="en-US" dirty="0"/>
              <a:t> 3D</a:t>
            </a:r>
            <a:r>
              <a:rPr lang="ru-RU" dirty="0"/>
              <a:t> аватаров, с помощью одной лишь фотографии.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3010D9-C3B8-4266-5D3F-A350BF87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52" y="2255988"/>
            <a:ext cx="6752066" cy="38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6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FC3A7-C7E8-1E9E-749C-261FA983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7D8E0-B22E-C8B7-2DDA-1D628181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Методология включает использование нейронных текстур и модели тела SMPL-X для создания реалистичных аватаров. Для восстановления текстуры применяется модель скрытой диффузии, которая обучается в пространстве нейронных текстур. Благодаря этому, только на основе фронтального вида человека, точно восстанавливаются большие невидимые области, такие как спина человека. Стоит отметить, что весь процесс обучения основан исключительно на 2D-изображениях и видео.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91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EFCC-5D54-3F3D-02A4-F9B9D150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применения и мнение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A146E-556D-94AF-B9E8-2665EB09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Область применения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AR </a:t>
            </a:r>
            <a:r>
              <a:rPr lang="ru-RU" dirty="0"/>
              <a:t>и </a:t>
            </a:r>
            <a:r>
              <a:rPr lang="en-US" dirty="0"/>
              <a:t>VR </a:t>
            </a:r>
            <a:r>
              <a:rPr lang="ru-RU" dirty="0"/>
              <a:t>технологии</a:t>
            </a:r>
          </a:p>
          <a:p>
            <a:r>
              <a:rPr lang="ru-RU" dirty="0"/>
              <a:t>Малобюджетные проекты, которым необходимы 3</a:t>
            </a:r>
            <a:r>
              <a:rPr lang="en-US" dirty="0"/>
              <a:t>D </a:t>
            </a:r>
            <a:r>
              <a:rPr lang="ru-RU" dirty="0"/>
              <a:t>модели, но нет средств на их адекватную реализацию</a:t>
            </a:r>
          </a:p>
          <a:p>
            <a:pPr marL="0" indent="0">
              <a:buNone/>
            </a:pPr>
            <a:r>
              <a:rPr lang="ru-RU" dirty="0"/>
              <a:t>Мнение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Учитывая что технология уже обогнала по качеству все аналоги, наша команда хотела бы видеть её в различных сферах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B3A1C3-C5AE-B374-7679-122CF1BB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002" y="1346310"/>
            <a:ext cx="7283321" cy="15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7E9CC-E033-39F2-1390-BAD415AE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Mimic3D: Thriving 3D-Aware GANs via 3D-to-2D Imitation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0485A-5CFE-7D5E-2A3F-35FEF9CD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2376" cy="4351338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Технология представляет новый метод для обучения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генеративно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-состязательных сетей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GANs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с учетом 3D-данных. В отличие от предыдущих подходов, требующих большого объема 3D-данных для обучения, авторы предлагают использовать только 2D-изображения и проектировать их на 3D-модели, созданные с помощью синтеза данных.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B83620-726B-FE17-6C94-75334942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76" y="2271712"/>
            <a:ext cx="64865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5BBB-FC83-72F1-8D7E-D866B22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6DB33-7047-B71C-2D17-A6C26E15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Söhne"/>
              </a:rPr>
              <a:t>Методология состоит из двух ключевых компонентов. Во-первых, стратегия обучения имитации преобразования 3D в 2D позволяет GAN с поддержкой 3D генерировать высококачественные изображения, сохраняя при этом строгую согласованность 3D. Это достигается путем обучения ветви 3D-рендеринга генератора имитировать изображения, созданные его ветвью 2D-суперразрешения. Во-вторых, генератор включает свертки с учетом 3D, чтобы улучшить его способность изучать 3D-представления с высоким разрешением, тем самым повышая общее качество генерации изображений.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12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AD745-7FBB-3733-A746-697279E8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применения и мнение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386E5-A0AE-5BF1-E37D-9C315ADD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0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 очень похож на предыдущий, следовательно и все области применения перетекают сюда.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 дополнение хочется сказать, что в связке 2 предоставленные технологии могут дать очень сильный инструмент для создания полноценных 3д моделей людей.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460614-8A42-B7B4-F43C-1612213C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5" y="4396574"/>
            <a:ext cx="10844201" cy="20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34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443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Söhne</vt:lpstr>
      <vt:lpstr>Times New Roman</vt:lpstr>
      <vt:lpstr>Тема Office</vt:lpstr>
      <vt:lpstr>Resolution Enhancement Processing on Low Quality Images Using Swin Transformer Based on Interval Dense Connection Strategy</vt:lpstr>
      <vt:lpstr>Методология</vt:lpstr>
      <vt:lpstr>Область применения и мнение</vt:lpstr>
      <vt:lpstr>DINAR: Diffusion Inpainting of Neural Textures for One-Shot Human Avatars</vt:lpstr>
      <vt:lpstr>Методология</vt:lpstr>
      <vt:lpstr>Область применения и мнение</vt:lpstr>
      <vt:lpstr>Mimic3D: Thriving 3D-Aware GANs via 3D-to-2D Imitation</vt:lpstr>
      <vt:lpstr>Методология</vt:lpstr>
      <vt:lpstr>Область применения и мнение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DINAR: Diffusion Inpainting of Neural Textures for One-Shot Human Avatars</dc:title>
  <dc:creator>Катанаев Дмитрий Михайлович</dc:creator>
  <cp:lastModifiedBy>Катанаев Дмитрий Михайлович</cp:lastModifiedBy>
  <cp:revision>3</cp:revision>
  <dcterms:created xsi:type="dcterms:W3CDTF">2023-05-18T23:01:07Z</dcterms:created>
  <dcterms:modified xsi:type="dcterms:W3CDTF">2023-05-19T00:20:16Z</dcterms:modified>
</cp:coreProperties>
</file>