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6:42:00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0 231 24575,'6'0'0,"168"-6"0,-148 3 0,-1-1 0,1-1 0,-1-1 0,41-16 0,69-33 0,-122 52 0,0 0 0,0 1 0,0 0 0,0 1 0,23 1 0,18-3 0,81 0 0,-8 1 0,-84-2 0,102-5 0,-118 9 0,0-1 0,-1-2 0,1 0 0,-1-2 0,0-1 0,0-1 0,25-10 0,103-26 0,-147 41 17,1 0 0,-1 1-1,1 0 1,0 0-1,-1 0 1,1 1 0,13 1-1,-13 0-315,1-1-1,0 0 0,0 0 1,16-4-1,-16 1-6526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6:42:03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24575,'19'2'0,"0"0"0,-1 1 0,1 1 0,34 12 0,39 9 0,0-8 0,-53-9 0,0-1 0,0-2 0,48-1 0,-55-4 0,-1 1 0,1 1 0,-1 2 0,42 10 0,40 9 0,167 13 0,-11 4 0,-208-28 0,8 1 0,-8-8 0,93 20 0,-120-16 0,-1 1 0,35 17 0,-18 4 54,-29-15-1473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6:42:14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24575,'17'1'0,"0"0"0,0 2 0,20 5 0,-20-4 0,1 0 0,32 2 0,110-21 0,-136 15 0,0 0 0,0 2 0,0 0 0,0 2 0,25 7 0,-30-6 0,0-2 0,31 3 0,19 4 0,-25-1 0,201 50 0,-224-53 0,-1 1 0,0-1 0,0-1 0,1-1 0,0-1 0,33 2 0,-48-5 0,59-1 0,-1-2 0,88-15 0,-103 12 0,-39 6 0,0-1 0,0-1 0,0 1 0,-1-1 0,19-7 0,-17 5 0,-1 1 0,1 1 0,-1-1 0,19 0 0,-17 2 0,-1-1 0,1 0 0,20-7 0,11-10 0,-33 13 0,1 1 0,0 0 0,0 1 0,0 1 0,15-4 0,-19 6 19,-1-1-1,0 0 0,0 0 0,0-1 1,0 1-1,7-5 0,31-11-1511,-34 16-5333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10CC88-23C0-47CD-B95F-F3D76377BBBA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78C89A-3737-49F8-8173-81F575744E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4296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52B1C9-2A0D-4D82-152A-EF49C17429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542AA21-69C7-01B4-5900-11AA4BFD36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BD5471-89BF-6408-00E7-0736A6BB6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5EE6-E2CC-4920-A549-02D70F046F20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4083C8-A795-4DA2-513B-6416194BE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64C7E8-7DDE-761A-48AA-4EBB7C379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4BE82-DD5C-4734-A3E8-1D4C699ADD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9792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FCBB5D-32EA-BF65-1248-A0425D304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47693A8-F099-50DB-7F5A-2BB9AF1B9C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355BD9-0389-F3B7-CF6F-00F59AE0E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5EE6-E2CC-4920-A549-02D70F046F20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95C777-DB83-5CF5-77E7-86CD2B177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73AC68-0466-E1A9-9242-7D0522746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4BE82-DD5C-4734-A3E8-1D4C699ADD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992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DE2E1F1-5E9A-6524-5E42-8C09A5746B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43DCD8A-3895-0E07-12FF-DE39FC734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EEB691-60D5-827C-36C7-B4B5B671E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5EE6-E2CC-4920-A549-02D70F046F20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ACA0C2-8A39-677F-8CDB-1681D24E1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957647-E753-4B3F-CD14-5559426CF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4BE82-DD5C-4734-A3E8-1D4C699ADD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8459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EDF09D-D92B-FEA5-FF4D-EBB337050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C3A387-9995-A16C-D13C-0322E2F67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B59E46-D519-B180-1595-FBDEC821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5EE6-E2CC-4920-A549-02D70F046F20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AF0322-9780-57F5-3E83-4BFABF813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814082-B783-4DA2-7A44-8ADDF04DC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4BE82-DD5C-4734-A3E8-1D4C699ADD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7663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DCEB37-99A5-3AA5-A211-2E50E78B8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CE0C2BA-662D-4C00-826F-9C01DD7D5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DB67AC-F785-DCE9-0A6C-DB0791B94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5EE6-E2CC-4920-A549-02D70F046F20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6B37C3-733C-1213-3234-9FA693720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4B488A-7D91-2E1E-DD62-1CE3B901D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4BE82-DD5C-4734-A3E8-1D4C699ADD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8119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4CE6D9-FA47-0590-401B-9598CCF7C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B5052F-FAB4-E0F4-BAA8-A190CEB46E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89B25FB-1C7F-7F6A-4130-19B24B8256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01CBAE1-2C16-F201-454C-8D153B8CD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5EE6-E2CC-4920-A549-02D70F046F20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CDBD60F-F920-5D22-7AEB-A66407E7C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6AF46E-8D0D-48E1-169A-95B27DC3E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4BE82-DD5C-4734-A3E8-1D4C699ADD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3797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928EEF-5FFB-5A90-B9EF-64B0266E9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CDFE450-2F5D-5ECF-561D-DF1D8230E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BB8A74B-06CE-AB65-9F68-859D0807E6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F2869E6-EA65-3080-6BB5-73988AAAAD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0833B92-B489-10EB-33F0-B4ECBFE77B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C169E28-AFF7-7813-7341-09ADC275D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5EE6-E2CC-4920-A549-02D70F046F20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6B921AA-83D8-991F-607C-3AA733490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215213C-7BC4-3331-4139-FC9DDA574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4BE82-DD5C-4734-A3E8-1D4C699ADD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8444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C490FE-1D69-C26C-7EB7-A0BB27BCA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030BC1C-AF7E-2D97-4E8D-50793E012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5EE6-E2CC-4920-A549-02D70F046F20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29CAEE0-CF03-6A05-28EA-F6E952F66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B266657-D44F-944F-1107-E83459FB9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4BE82-DD5C-4734-A3E8-1D4C699ADD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5824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7604F3B-102B-2BF3-C336-FFAC38246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5EE6-E2CC-4920-A549-02D70F046F20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7343FD4-104E-A724-A242-E88B77155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6B6C4AD-B6AA-EA40-08FD-1AF464343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4BE82-DD5C-4734-A3E8-1D4C699ADD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0108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3D0647-AC64-3F91-B132-C1B6C224C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F7E8B6-C734-1A80-5A54-6AF1B4B6A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1C9E59D-6316-AD0F-2427-FE2EB30C9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455DFEB-7C40-2763-8424-08E7A3516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5EE6-E2CC-4920-A549-02D70F046F20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DA74766-0A23-2791-F35D-544476AED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721DB8B-3763-E5A4-8C47-AAF226C30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4BE82-DD5C-4734-A3E8-1D4C699ADD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3606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F5064D-C777-2CAE-04A1-1B4D2DB79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F369325-B439-486F-422C-D56260A6FA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6A4B9AE-09F3-52B2-FC65-141A4136C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14368A5-9DAF-3BE2-47EA-6D1C530E6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5EE6-E2CC-4920-A549-02D70F046F20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BA3627B-C346-4E11-3FE8-A0D2F5291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DB872A1-2966-7B9C-BBA8-A7A993602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4BE82-DD5C-4734-A3E8-1D4C699ADD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7713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1EEC7E-25AA-9CEE-B6DA-9BA46F64D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4187095-36B4-EC93-C398-8D200334A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FE6BA5-5BBB-7516-7BC5-424F6E4693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A5EE6-E2CC-4920-A549-02D70F046F20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12F410-2898-73AE-3992-354F8D42D2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82C132-C921-0BDA-34F9-CB096B952F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4BE82-DD5C-4734-A3E8-1D4C699ADD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08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9D9DE4-DC1F-DCF8-9C29-5632AC4FAA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Товарищ Иванов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75A8895-7411-D235-2E2B-4763DA0B99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4000" dirty="0" err="1"/>
              <a:t>Сест</a:t>
            </a:r>
            <a:r>
              <a:rPr lang="en-US" sz="4000" b="1" i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99FF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RICH</a:t>
            </a:r>
            <a:r>
              <a:rPr lang="ru-RU" sz="4000" dirty="0" err="1"/>
              <a:t>ки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815863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>
            <a:extLst>
              <a:ext uri="{FF2B5EF4-FFF2-40B4-BE49-F238E27FC236}">
                <a16:creationId xmlns:a16="http://schemas.microsoft.com/office/drawing/2014/main" id="{BEF38968-63F6-B86C-32D0-35D5399693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643467"/>
            <a:ext cx="5181600" cy="5533496"/>
          </a:xfrm>
        </p:spPr>
        <p:txBody>
          <a:bodyPr numCol="2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200" dirty="0"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Товарищ Иванов — мужчина крепкий,</a:t>
            </a:r>
            <a:br>
              <a:rPr lang="en-US" sz="1200" dirty="0"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</a:br>
            <a:r>
              <a:rPr lang="ru-RU" sz="1200" dirty="0"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в штаты врос </a:t>
            </a:r>
            <a:r>
              <a:rPr lang="ru-RU" sz="1200" dirty="0" err="1"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покрепше</a:t>
            </a:r>
            <a:r>
              <a:rPr lang="ru-RU" sz="1200" dirty="0"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 репки.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ru-RU" sz="1200" dirty="0">
              <a:latin typeface="Noto Serif" panose="02020600060500020200" pitchFamily="18" charset="0"/>
              <a:ea typeface="Noto Serif" panose="02020600060500020200" pitchFamily="18" charset="0"/>
              <a:cs typeface="Noto Serif" panose="02020600060500020200" pitchFamily="18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200" dirty="0"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Сидит бессменно у стула в оправе,</a:t>
            </a:r>
            <a:br>
              <a:rPr lang="en-US" sz="1200" dirty="0"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</a:br>
            <a:r>
              <a:rPr lang="ru-RU" sz="1200" dirty="0"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придерживаясь на службе следующих правил.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ru-RU" sz="1200" dirty="0">
              <a:latin typeface="Noto Serif" panose="02020600060500020200" pitchFamily="18" charset="0"/>
              <a:ea typeface="Noto Serif" panose="02020600060500020200" pitchFamily="18" charset="0"/>
              <a:cs typeface="Noto Serif" panose="02020600060500020200" pitchFamily="18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200" dirty="0"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Подходит к телефону — достоинство складкой.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200" dirty="0"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— Кто спрашивает?</a:t>
            </a:r>
            <a:br>
              <a:rPr lang="en-US" sz="1200" dirty="0"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</a:br>
            <a:r>
              <a:rPr lang="ru-RU" sz="1200" dirty="0"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— Товарищ тот!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ru-RU" sz="1200" dirty="0">
              <a:latin typeface="Noto Serif" panose="02020600060500020200" pitchFamily="18" charset="0"/>
              <a:ea typeface="Noto Serif" panose="02020600060500020200" pitchFamily="18" charset="0"/>
              <a:cs typeface="Noto Serif" panose="02020600060500020200" pitchFamily="18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200" dirty="0"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И сразу рот в улыбке сладкой — как будто у него не рот, а торт.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200" dirty="0"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200" dirty="0">
                <a:highlight>
                  <a:srgbClr val="FFFF00"/>
                </a:highlight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Это все ни для кого не ново —</a:t>
            </a:r>
            <a:br>
              <a:rPr lang="en-US" sz="1200" dirty="0">
                <a:highlight>
                  <a:srgbClr val="FFFF00"/>
                </a:highlight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</a:br>
            <a:r>
              <a:rPr lang="ru-RU" sz="1200" dirty="0">
                <a:highlight>
                  <a:srgbClr val="FFFF00"/>
                </a:highlight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разве нет у вас такого Иванова?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200" dirty="0">
                <a:highlight>
                  <a:srgbClr val="FFFF00"/>
                </a:highlight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Это все ни для кого не ново —</a:t>
            </a:r>
            <a:br>
              <a:rPr lang="en-US" sz="1200" dirty="0">
                <a:highlight>
                  <a:srgbClr val="FFFF00"/>
                </a:highlight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</a:br>
            <a:r>
              <a:rPr lang="ru-RU" sz="1200" dirty="0">
                <a:highlight>
                  <a:srgbClr val="FFFF00"/>
                </a:highlight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разве нет у вас такого Иванова?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ru-RU" sz="1200" dirty="0">
              <a:latin typeface="Noto Serif" panose="02020600060500020200" pitchFamily="18" charset="0"/>
              <a:ea typeface="Noto Serif" panose="02020600060500020200" pitchFamily="18" charset="0"/>
              <a:cs typeface="Noto Serif" panose="02020600060500020200" pitchFamily="18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200" dirty="0"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Напялит на себя начальственную маску,</a:t>
            </a:r>
            <a:br>
              <a:rPr lang="en-US" sz="1200" dirty="0"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</a:br>
            <a:r>
              <a:rPr lang="ru-RU" sz="1200" dirty="0"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начальственные привычки, начальственный вид.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ru-RU" sz="1200" dirty="0">
              <a:latin typeface="Noto Serif" panose="02020600060500020200" pitchFamily="18" charset="0"/>
              <a:ea typeface="Noto Serif" panose="02020600060500020200" pitchFamily="18" charset="0"/>
              <a:cs typeface="Noto Serif" panose="02020600060500020200" pitchFamily="18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200" dirty="0"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Начальство ласковое — и он ласков.</a:t>
            </a:r>
            <a:br>
              <a:rPr lang="en-US" sz="1200" dirty="0"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</a:br>
            <a:r>
              <a:rPr lang="ru-RU" sz="1200" dirty="0"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Начальство грубое — и он грубит.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Noto Serif" panose="02020600060500020200" pitchFamily="18" charset="0"/>
              <a:ea typeface="Noto Serif" panose="02020600060500020200" pitchFamily="18" charset="0"/>
              <a:cs typeface="Noto Serif" panose="02020600060500020200" pitchFamily="18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200" dirty="0">
                <a:highlight>
                  <a:srgbClr val="FFFF00"/>
                </a:highlight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Это все ни для кого не ново —</a:t>
            </a:r>
            <a:br>
              <a:rPr lang="en-US" sz="1200" dirty="0">
                <a:highlight>
                  <a:srgbClr val="FFFF00"/>
                </a:highlight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</a:br>
            <a:r>
              <a:rPr lang="ru-RU" sz="1200" dirty="0">
                <a:highlight>
                  <a:srgbClr val="FFFF00"/>
                </a:highlight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разве нет у вас такого Иванова?</a:t>
            </a:r>
            <a:endParaRPr lang="en-US" sz="1200" dirty="0">
              <a:highlight>
                <a:srgbClr val="FFFF00"/>
              </a:highlight>
              <a:latin typeface="Noto Serif" panose="02020600060500020200" pitchFamily="18" charset="0"/>
              <a:ea typeface="Noto Serif" panose="02020600060500020200" pitchFamily="18" charset="0"/>
              <a:cs typeface="Noto Serif" panose="02020600060500020200" pitchFamily="18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200" dirty="0">
                <a:highlight>
                  <a:srgbClr val="FFFF00"/>
                </a:highlight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Это все ни для кого не ново —</a:t>
            </a:r>
            <a:br>
              <a:rPr lang="en-US" sz="1200" dirty="0">
                <a:highlight>
                  <a:srgbClr val="FFFF00"/>
                </a:highlight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</a:br>
            <a:r>
              <a:rPr lang="ru-RU" sz="1200" dirty="0">
                <a:highlight>
                  <a:srgbClr val="FFFF00"/>
                </a:highlight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разве нет у вас такого Иванова?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Noto Serif" panose="02020600060500020200" pitchFamily="18" charset="0"/>
              <a:ea typeface="Noto Serif" panose="02020600060500020200" pitchFamily="18" charset="0"/>
              <a:cs typeface="Noto Serif" panose="02020600060500020200" pitchFamily="18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200" dirty="0"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Увидя безобразие, не протестует впустую.</a:t>
            </a:r>
            <a:br>
              <a:rPr lang="en-US" sz="1200" dirty="0"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</a:br>
            <a:r>
              <a:rPr lang="ru-RU" sz="1200" dirty="0"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Протест замирает в зубах тугих.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200" dirty="0"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— Пускай, мол, первыми другие протестуют.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200" dirty="0"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</a:br>
            <a:r>
              <a:rPr lang="ru-RU" sz="1200" dirty="0"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Что я, в самом деле, лучше других? —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200" dirty="0"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Тот — уволен.</a:t>
            </a:r>
            <a:br>
              <a:rPr lang="en-US" sz="1200" dirty="0"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</a:br>
            <a:r>
              <a:rPr lang="ru-RU" sz="1200" dirty="0"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Этот — сокращен.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ru-RU" sz="1200" dirty="0">
              <a:latin typeface="Noto Serif" panose="02020600060500020200" pitchFamily="18" charset="0"/>
              <a:ea typeface="Noto Serif" panose="02020600060500020200" pitchFamily="18" charset="0"/>
              <a:cs typeface="Noto Serif" panose="02020600060500020200" pitchFamily="18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200" dirty="0"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Бессменно одно </a:t>
            </a:r>
            <a:r>
              <a:rPr lang="ru-RU" sz="1200" dirty="0" err="1"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Ивановье</a:t>
            </a:r>
            <a:r>
              <a:rPr lang="ru-RU" sz="1200" dirty="0"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 рыльце.</a:t>
            </a:r>
            <a:br>
              <a:rPr lang="en-US" sz="1200" dirty="0"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</a:br>
            <a:r>
              <a:rPr lang="ru-RU" sz="1200" dirty="0"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Везде и всюду пролезет он,</a:t>
            </a:r>
            <a:br>
              <a:rPr lang="en-US" sz="1200" dirty="0"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</a:br>
            <a:r>
              <a:rPr lang="ru-RU" sz="1200" dirty="0"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подмыленный скользким подхалимским мыльцем.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ru-RU" sz="1200" dirty="0">
              <a:latin typeface="Noto Serif" panose="02020600060500020200" pitchFamily="18" charset="0"/>
              <a:ea typeface="Noto Serif" panose="02020600060500020200" pitchFamily="18" charset="0"/>
              <a:cs typeface="Noto Serif" panose="02020600060500020200" pitchFamily="18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200" dirty="0">
                <a:highlight>
                  <a:srgbClr val="FFFF00"/>
                </a:highlight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Это все ни для кого не ново —</a:t>
            </a:r>
            <a:br>
              <a:rPr lang="en-US" sz="1200" dirty="0">
                <a:highlight>
                  <a:srgbClr val="FFFF00"/>
                </a:highlight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</a:br>
            <a:r>
              <a:rPr lang="ru-RU" sz="1200" dirty="0">
                <a:highlight>
                  <a:srgbClr val="FFFF00"/>
                </a:highlight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разве нет у вас такого Иванова?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200" dirty="0">
                <a:highlight>
                  <a:srgbClr val="FFFF00"/>
                </a:highlight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Это все ни для кого не ново —</a:t>
            </a:r>
            <a:br>
              <a:rPr lang="en-US" sz="1200" dirty="0">
                <a:highlight>
                  <a:srgbClr val="FFFF00"/>
                </a:highlight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</a:br>
            <a:r>
              <a:rPr lang="ru-RU" sz="1200" dirty="0">
                <a:highlight>
                  <a:srgbClr val="FFFF00"/>
                </a:highlight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разве нет у вас такого Иванова?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1A9342B-6465-A35E-240B-5CC24B9620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643467"/>
            <a:ext cx="5181600" cy="5533496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ru-RU" sz="1200" b="0" i="0" dirty="0">
                <a:solidFill>
                  <a:srgbClr val="3C3C3C"/>
                </a:solidFill>
                <a:effectLst/>
                <a:latin typeface="Noto Serif" panose="020B0604020202020204" pitchFamily="18" charset="0"/>
              </a:rPr>
              <a:t>Товарищ Иванов —</a:t>
            </a:r>
            <a:r>
              <a:rPr lang="ru-RU" sz="1200" dirty="0"/>
              <a:t> </a:t>
            </a:r>
            <a:r>
              <a:rPr lang="ru-RU" sz="1200" b="0" i="0" dirty="0">
                <a:solidFill>
                  <a:srgbClr val="3C3C3C"/>
                </a:solidFill>
                <a:effectLst/>
                <a:latin typeface="Noto Serif" panose="020B0604020202020204" pitchFamily="18" charset="0"/>
              </a:rPr>
              <a:t>мужчина крепкий,</a:t>
            </a:r>
            <a:br>
              <a:rPr lang="ru-RU" sz="1200" dirty="0"/>
            </a:br>
            <a:r>
              <a:rPr lang="ru-RU" sz="1200" b="0" i="0" dirty="0">
                <a:solidFill>
                  <a:srgbClr val="3C3C3C"/>
                </a:solidFill>
                <a:effectLst/>
                <a:latin typeface="Noto Serif" panose="020B0604020202020204" pitchFamily="18" charset="0"/>
              </a:rPr>
              <a:t>в штаты врос</a:t>
            </a:r>
            <a:r>
              <a:rPr lang="ru-RU" sz="1200" dirty="0"/>
              <a:t> </a:t>
            </a:r>
            <a:r>
              <a:rPr lang="ru-RU" sz="1200" b="0" i="0" dirty="0" err="1">
                <a:solidFill>
                  <a:srgbClr val="3C3C3C"/>
                </a:solidFill>
                <a:effectLst/>
                <a:latin typeface="Noto Serif" panose="020B0604020202020204" pitchFamily="18" charset="0"/>
              </a:rPr>
              <a:t>покрепше</a:t>
            </a:r>
            <a:r>
              <a:rPr lang="ru-RU" sz="1200" b="0" i="0" dirty="0">
                <a:solidFill>
                  <a:srgbClr val="3C3C3C"/>
                </a:solidFill>
                <a:effectLst/>
                <a:latin typeface="Noto Serif" panose="020B0604020202020204" pitchFamily="18" charset="0"/>
              </a:rPr>
              <a:t> репки.</a:t>
            </a:r>
            <a:br>
              <a:rPr lang="ru-RU" sz="1200" dirty="0"/>
            </a:br>
            <a:r>
              <a:rPr lang="ru-RU" sz="1200" b="0" i="0" dirty="0">
                <a:solidFill>
                  <a:srgbClr val="3C3C3C"/>
                </a:solidFill>
                <a:effectLst/>
                <a:latin typeface="Noto Serif" panose="020B0604020202020204" pitchFamily="18" charset="0"/>
              </a:rPr>
              <a:t>Сидит</a:t>
            </a:r>
            <a:r>
              <a:rPr lang="ru-RU" sz="1200" dirty="0"/>
              <a:t> </a:t>
            </a:r>
            <a:r>
              <a:rPr lang="ru-RU" sz="1200" b="0" i="0" dirty="0">
                <a:solidFill>
                  <a:srgbClr val="3C3C3C"/>
                </a:solidFill>
                <a:effectLst/>
                <a:latin typeface="Noto Serif" panose="020B0604020202020204" pitchFamily="18" charset="0"/>
              </a:rPr>
              <a:t>бессменно</a:t>
            </a:r>
            <a:r>
              <a:rPr lang="ru-RU" sz="1200" dirty="0"/>
              <a:t> </a:t>
            </a:r>
            <a:r>
              <a:rPr lang="ru-RU" sz="1200" b="0" i="0" dirty="0">
                <a:solidFill>
                  <a:srgbClr val="3C3C3C"/>
                </a:solidFill>
                <a:effectLst/>
                <a:latin typeface="Noto Serif" panose="020B0604020202020204" pitchFamily="18" charset="0"/>
              </a:rPr>
              <a:t>у стула в оправе,</a:t>
            </a:r>
            <a:br>
              <a:rPr lang="ru-RU" sz="1200" dirty="0"/>
            </a:br>
            <a:r>
              <a:rPr lang="ru-RU" sz="1200" b="0" i="0" dirty="0">
                <a:solidFill>
                  <a:srgbClr val="3C3C3C"/>
                </a:solidFill>
                <a:effectLst/>
                <a:latin typeface="Noto Serif" panose="020B0604020202020204" pitchFamily="18" charset="0"/>
              </a:rPr>
              <a:t>придерживаясь</a:t>
            </a:r>
            <a:r>
              <a:rPr lang="ru-RU" sz="1200" dirty="0"/>
              <a:t> </a:t>
            </a:r>
            <a:r>
              <a:rPr lang="ru-RU" sz="1200" b="0" i="0" dirty="0">
                <a:solidFill>
                  <a:srgbClr val="3C3C3C"/>
                </a:solidFill>
                <a:effectLst/>
                <a:latin typeface="Noto Serif" panose="020B0604020202020204" pitchFamily="18" charset="0"/>
              </a:rPr>
              <a:t>на службе</a:t>
            </a:r>
            <a:r>
              <a:rPr lang="ru-RU" sz="1200" dirty="0"/>
              <a:t> </a:t>
            </a:r>
            <a:r>
              <a:rPr lang="ru-RU" sz="1200" b="0" i="0" dirty="0">
                <a:solidFill>
                  <a:srgbClr val="3C3C3C"/>
                </a:solidFill>
                <a:effectLst/>
                <a:latin typeface="Noto Serif" panose="020B0604020202020204" pitchFamily="18" charset="0"/>
              </a:rPr>
              <a:t>следующих правил.</a:t>
            </a:r>
            <a:br>
              <a:rPr lang="ru-RU" sz="1200" dirty="0"/>
            </a:br>
            <a:r>
              <a:rPr lang="ru-RU" sz="1200" b="0" i="0" dirty="0">
                <a:solidFill>
                  <a:srgbClr val="3C3C3C"/>
                </a:solidFill>
                <a:effectLst/>
                <a:latin typeface="Noto Serif" panose="020B0604020202020204" pitchFamily="18" charset="0"/>
              </a:rPr>
              <a:t>Подходит к телефону —</a:t>
            </a:r>
            <a:r>
              <a:rPr lang="ru-RU" sz="1200" dirty="0"/>
              <a:t> </a:t>
            </a:r>
            <a:r>
              <a:rPr lang="ru-RU" sz="1200" b="0" i="0" dirty="0">
                <a:solidFill>
                  <a:srgbClr val="3C3C3C"/>
                </a:solidFill>
                <a:effectLst/>
                <a:latin typeface="Noto Serif" panose="020B0604020202020204" pitchFamily="18" charset="0"/>
              </a:rPr>
              <a:t>достоинство складкой.</a:t>
            </a:r>
            <a:br>
              <a:rPr lang="ru-RU" sz="1200" dirty="0"/>
            </a:br>
            <a:r>
              <a:rPr lang="ru-RU" sz="1200" b="0" i="0" dirty="0">
                <a:solidFill>
                  <a:srgbClr val="3C3C3C"/>
                </a:solidFill>
                <a:effectLst/>
                <a:latin typeface="Noto Serif" panose="020B0604020202020204" pitchFamily="18" charset="0"/>
              </a:rPr>
              <a:t>— Кто спрашивает?</a:t>
            </a:r>
            <a:r>
              <a:rPr lang="ru-RU" sz="1200" dirty="0"/>
              <a:t> </a:t>
            </a:r>
            <a:r>
              <a:rPr lang="ru-RU" sz="1200" b="0" i="0" dirty="0">
                <a:solidFill>
                  <a:srgbClr val="3C3C3C"/>
                </a:solidFill>
                <a:effectLst/>
                <a:latin typeface="Noto Serif" panose="020B0604020202020204" pitchFamily="18" charset="0"/>
              </a:rPr>
              <a:t>— Товарищ тот —</a:t>
            </a:r>
            <a:br>
              <a:rPr lang="ru-RU" sz="1200" dirty="0"/>
            </a:br>
            <a:r>
              <a:rPr lang="ru-RU" sz="1200" b="0" i="0" dirty="0">
                <a:solidFill>
                  <a:srgbClr val="3C3C3C"/>
                </a:solidFill>
                <a:effectLst/>
                <a:latin typeface="Noto Serif" panose="020B0604020202020204" pitchFamily="18" charset="0"/>
              </a:rPr>
              <a:t>И сразу</a:t>
            </a:r>
            <a:r>
              <a:rPr lang="ru-RU" sz="1200" dirty="0"/>
              <a:t> </a:t>
            </a:r>
            <a:r>
              <a:rPr lang="ru-RU" sz="1200" b="0" i="0" dirty="0">
                <a:solidFill>
                  <a:srgbClr val="3C3C3C"/>
                </a:solidFill>
                <a:effectLst/>
                <a:latin typeface="Noto Serif" panose="020B0604020202020204" pitchFamily="18" charset="0"/>
              </a:rPr>
              <a:t>рот</a:t>
            </a:r>
            <a:r>
              <a:rPr lang="ru-RU" sz="1200" dirty="0"/>
              <a:t> </a:t>
            </a:r>
            <a:r>
              <a:rPr lang="ru-RU" sz="1200" b="0" i="0" dirty="0">
                <a:solidFill>
                  <a:srgbClr val="3C3C3C"/>
                </a:solidFill>
                <a:effectLst/>
                <a:latin typeface="Noto Serif" panose="020B0604020202020204" pitchFamily="18" charset="0"/>
              </a:rPr>
              <a:t>в улыбке сладкой —</a:t>
            </a:r>
            <a:br>
              <a:rPr lang="ru-RU" sz="1200" dirty="0"/>
            </a:br>
            <a:r>
              <a:rPr lang="ru-RU" sz="1200" b="0" i="0" dirty="0">
                <a:solidFill>
                  <a:srgbClr val="3C3C3C"/>
                </a:solidFill>
                <a:effectLst/>
                <a:latin typeface="Noto Serif" panose="020B0604020202020204" pitchFamily="18" charset="0"/>
              </a:rPr>
              <a:t>как будто</a:t>
            </a:r>
            <a:r>
              <a:rPr lang="ru-RU" sz="1200" dirty="0"/>
              <a:t> </a:t>
            </a:r>
            <a:r>
              <a:rPr lang="ru-RU" sz="1200" b="0" i="0" dirty="0">
                <a:solidFill>
                  <a:srgbClr val="3C3C3C"/>
                </a:solidFill>
                <a:effectLst/>
                <a:latin typeface="Noto Serif" panose="020B0604020202020204" pitchFamily="18" charset="0"/>
              </a:rPr>
              <a:t>у него не рот, а торт.</a:t>
            </a:r>
          </a:p>
          <a:p>
            <a:pPr marL="0" indent="0">
              <a:buNone/>
            </a:pPr>
            <a:br>
              <a:rPr lang="ru-RU" sz="1200" dirty="0"/>
            </a:br>
            <a:r>
              <a:rPr lang="ru-RU" sz="1200" b="0" i="0" dirty="0">
                <a:solidFill>
                  <a:srgbClr val="3C3C3C"/>
                </a:solidFill>
                <a:effectLst/>
                <a:highlight>
                  <a:srgbClr val="FF0000"/>
                </a:highlight>
                <a:latin typeface="Noto Serif" panose="020B0604020202020204" pitchFamily="18" charset="0"/>
              </a:rPr>
              <a:t>Когда</a:t>
            </a:r>
            <a:r>
              <a:rPr lang="ru-RU" sz="1200" dirty="0">
                <a:highlight>
                  <a:srgbClr val="FF0000"/>
                </a:highlight>
              </a:rPr>
              <a:t> </a:t>
            </a:r>
            <a:r>
              <a:rPr lang="ru-RU" sz="1200" b="0" i="0" dirty="0">
                <a:solidFill>
                  <a:srgbClr val="3C3C3C"/>
                </a:solidFill>
                <a:effectLst/>
                <a:highlight>
                  <a:srgbClr val="FF0000"/>
                </a:highlight>
                <a:latin typeface="Noto Serif" panose="020B0604020202020204" pitchFamily="18" charset="0"/>
              </a:rPr>
              <a:t>начальство</a:t>
            </a:r>
            <a:r>
              <a:rPr lang="ru-RU" sz="1200" dirty="0">
                <a:highlight>
                  <a:srgbClr val="FF0000"/>
                </a:highlight>
              </a:rPr>
              <a:t> </a:t>
            </a:r>
            <a:r>
              <a:rPr lang="ru-RU" sz="1200" b="0" i="0" dirty="0">
                <a:solidFill>
                  <a:srgbClr val="3C3C3C"/>
                </a:solidFill>
                <a:effectLst/>
                <a:highlight>
                  <a:srgbClr val="FF0000"/>
                </a:highlight>
                <a:latin typeface="Noto Serif" panose="020B0604020202020204" pitchFamily="18" charset="0"/>
              </a:rPr>
              <a:t>рассказывает анекдот,</a:t>
            </a:r>
            <a:br>
              <a:rPr lang="ru-RU" sz="1200" dirty="0">
                <a:highlight>
                  <a:srgbClr val="FF0000"/>
                </a:highlight>
              </a:rPr>
            </a:br>
            <a:r>
              <a:rPr lang="ru-RU" sz="1200" b="0" i="0" dirty="0">
                <a:solidFill>
                  <a:srgbClr val="3C3C3C"/>
                </a:solidFill>
                <a:effectLst/>
                <a:highlight>
                  <a:srgbClr val="FF0000"/>
                </a:highlight>
                <a:latin typeface="Noto Serif" panose="020B0604020202020204" pitchFamily="18" charset="0"/>
              </a:rPr>
              <a:t>такой,</a:t>
            </a:r>
            <a:r>
              <a:rPr lang="ru-RU" sz="1200" dirty="0">
                <a:highlight>
                  <a:srgbClr val="FF0000"/>
                </a:highlight>
              </a:rPr>
              <a:t> </a:t>
            </a:r>
            <a:r>
              <a:rPr lang="ru-RU" sz="1200" b="0" i="0" dirty="0">
                <a:solidFill>
                  <a:srgbClr val="3C3C3C"/>
                </a:solidFill>
                <a:effectLst/>
                <a:highlight>
                  <a:srgbClr val="FF0000"/>
                </a:highlight>
                <a:latin typeface="Noto Serif" panose="020B0604020202020204" pitchFamily="18" charset="0"/>
              </a:rPr>
              <a:t>от которого</a:t>
            </a:r>
            <a:r>
              <a:rPr lang="ru-RU" sz="1200" dirty="0">
                <a:highlight>
                  <a:srgbClr val="FF0000"/>
                </a:highlight>
              </a:rPr>
              <a:t> </a:t>
            </a:r>
            <a:r>
              <a:rPr lang="ru-RU" sz="1200" b="0" i="0" dirty="0">
                <a:solidFill>
                  <a:srgbClr val="3C3C3C"/>
                </a:solidFill>
                <a:effectLst/>
                <a:highlight>
                  <a:srgbClr val="FF0000"/>
                </a:highlight>
                <a:latin typeface="Noto Serif" panose="020B0604020202020204" pitchFamily="18" charset="0"/>
              </a:rPr>
              <a:t>покраснел бы и дуб, —</a:t>
            </a:r>
            <a:br>
              <a:rPr lang="ru-RU" sz="1200" dirty="0">
                <a:highlight>
                  <a:srgbClr val="FF0000"/>
                </a:highlight>
              </a:rPr>
            </a:br>
            <a:r>
              <a:rPr lang="ru-RU" sz="1200" b="0" i="0" dirty="0">
                <a:solidFill>
                  <a:srgbClr val="3C3C3C"/>
                </a:solidFill>
                <a:effectLst/>
                <a:highlight>
                  <a:srgbClr val="FF0000"/>
                </a:highlight>
                <a:latin typeface="Noto Serif" panose="020B0604020202020204" pitchFamily="18" charset="0"/>
              </a:rPr>
              <a:t>Иванов смеется,</a:t>
            </a:r>
            <a:r>
              <a:rPr lang="ru-RU" sz="1200" dirty="0">
                <a:highlight>
                  <a:srgbClr val="FF0000"/>
                </a:highlight>
              </a:rPr>
              <a:t> </a:t>
            </a:r>
            <a:r>
              <a:rPr lang="ru-RU" sz="1200" b="0" i="0" dirty="0">
                <a:solidFill>
                  <a:srgbClr val="3C3C3C"/>
                </a:solidFill>
                <a:effectLst/>
                <a:highlight>
                  <a:srgbClr val="FF0000"/>
                </a:highlight>
                <a:latin typeface="Noto Serif" panose="020B0604020202020204" pitchFamily="18" charset="0"/>
              </a:rPr>
              <a:t>смеется, как никто,</a:t>
            </a:r>
            <a:br>
              <a:rPr lang="ru-RU" sz="1200" dirty="0">
                <a:highlight>
                  <a:srgbClr val="FF0000"/>
                </a:highlight>
              </a:rPr>
            </a:br>
            <a:r>
              <a:rPr lang="ru-RU" sz="1200" b="0" i="0" dirty="0">
                <a:solidFill>
                  <a:srgbClr val="3C3C3C"/>
                </a:solidFill>
                <a:effectLst/>
                <a:highlight>
                  <a:srgbClr val="FF0000"/>
                </a:highlight>
                <a:latin typeface="Noto Serif" panose="020B0604020202020204" pitchFamily="18" charset="0"/>
              </a:rPr>
              <a:t>хотя</a:t>
            </a:r>
            <a:r>
              <a:rPr lang="ru-RU" sz="1200" dirty="0">
                <a:highlight>
                  <a:srgbClr val="FF0000"/>
                </a:highlight>
              </a:rPr>
              <a:t> </a:t>
            </a:r>
            <a:r>
              <a:rPr lang="ru-RU" sz="1200" b="0" i="0" dirty="0">
                <a:solidFill>
                  <a:srgbClr val="3C3C3C"/>
                </a:solidFill>
                <a:effectLst/>
                <a:highlight>
                  <a:srgbClr val="FF0000"/>
                </a:highlight>
                <a:latin typeface="Noto Serif" panose="020B0604020202020204" pitchFamily="18" charset="0"/>
              </a:rPr>
              <a:t>от флюса</a:t>
            </a:r>
            <a:r>
              <a:rPr lang="ru-RU" sz="1200" dirty="0">
                <a:highlight>
                  <a:srgbClr val="FF0000"/>
                </a:highlight>
              </a:rPr>
              <a:t> </a:t>
            </a:r>
            <a:r>
              <a:rPr lang="ru-RU" sz="1200" b="0" i="0" dirty="0">
                <a:solidFill>
                  <a:srgbClr val="3C3C3C"/>
                </a:solidFill>
                <a:effectLst/>
                <a:highlight>
                  <a:srgbClr val="FF0000"/>
                </a:highlight>
                <a:latin typeface="Noto Serif" panose="020B0604020202020204" pitchFamily="18" charset="0"/>
              </a:rPr>
              <a:t>ноет зуб.</a:t>
            </a:r>
            <a:br>
              <a:rPr lang="ru-RU" sz="1200" dirty="0">
                <a:highlight>
                  <a:srgbClr val="FF0000"/>
                </a:highlight>
              </a:rPr>
            </a:br>
            <a:r>
              <a:rPr lang="ru-RU" sz="1200" b="0" i="0" dirty="0">
                <a:solidFill>
                  <a:srgbClr val="3C3C3C"/>
                </a:solidFill>
                <a:effectLst/>
                <a:highlight>
                  <a:srgbClr val="FF0000"/>
                </a:highlight>
                <a:latin typeface="Noto Serif" panose="020B0604020202020204" pitchFamily="18" charset="0"/>
              </a:rPr>
              <a:t>Спросишь мнение —</a:t>
            </a:r>
            <a:r>
              <a:rPr lang="ru-RU" sz="1200" dirty="0">
                <a:highlight>
                  <a:srgbClr val="FF0000"/>
                </a:highlight>
              </a:rPr>
              <a:t> </a:t>
            </a:r>
            <a:r>
              <a:rPr lang="ru-RU" sz="1200" b="0" i="0" dirty="0">
                <a:solidFill>
                  <a:srgbClr val="3C3C3C"/>
                </a:solidFill>
                <a:effectLst/>
                <a:highlight>
                  <a:srgbClr val="FF0000"/>
                </a:highlight>
                <a:latin typeface="Noto Serif" panose="020B0604020202020204" pitchFamily="18" charset="0"/>
              </a:rPr>
              <a:t>придет в </a:t>
            </a:r>
            <a:r>
              <a:rPr lang="ru-RU" sz="1200" b="0" i="0" dirty="0" err="1">
                <a:solidFill>
                  <a:srgbClr val="3C3C3C"/>
                </a:solidFill>
                <a:effectLst/>
                <a:highlight>
                  <a:srgbClr val="FF0000"/>
                </a:highlight>
                <a:latin typeface="Noto Serif" panose="020B0604020202020204" pitchFamily="18" charset="0"/>
              </a:rPr>
              <a:t>смятеньице</a:t>
            </a:r>
            <a:r>
              <a:rPr lang="ru-RU" sz="1200" b="0" i="0" dirty="0">
                <a:solidFill>
                  <a:srgbClr val="3C3C3C"/>
                </a:solidFill>
                <a:effectLst/>
                <a:highlight>
                  <a:srgbClr val="FF0000"/>
                </a:highlight>
                <a:latin typeface="Noto Serif" panose="020B0604020202020204" pitchFamily="18" charset="0"/>
              </a:rPr>
              <a:t>,</a:t>
            </a:r>
            <a:br>
              <a:rPr lang="ru-RU" sz="1200" dirty="0">
                <a:highlight>
                  <a:srgbClr val="FF0000"/>
                </a:highlight>
              </a:rPr>
            </a:br>
            <a:r>
              <a:rPr lang="ru-RU" sz="1200" b="0" i="0" dirty="0">
                <a:solidFill>
                  <a:srgbClr val="3C3C3C"/>
                </a:solidFill>
                <a:effectLst/>
                <a:highlight>
                  <a:srgbClr val="FF0000"/>
                </a:highlight>
                <a:latin typeface="Noto Serif" panose="020B0604020202020204" pitchFamily="18" charset="0"/>
              </a:rPr>
              <a:t>деликатно</a:t>
            </a:r>
            <a:r>
              <a:rPr lang="ru-RU" sz="1200" dirty="0">
                <a:highlight>
                  <a:srgbClr val="FF0000"/>
                </a:highlight>
              </a:rPr>
              <a:t> </a:t>
            </a:r>
            <a:r>
              <a:rPr lang="ru-RU" sz="1200" b="0" i="0" dirty="0">
                <a:solidFill>
                  <a:srgbClr val="3C3C3C"/>
                </a:solidFill>
                <a:effectLst/>
                <a:highlight>
                  <a:srgbClr val="FF0000"/>
                </a:highlight>
                <a:latin typeface="Noto Serif" panose="020B0604020202020204" pitchFamily="18" charset="0"/>
              </a:rPr>
              <a:t>отложит</a:t>
            </a:r>
            <a:r>
              <a:rPr lang="ru-RU" sz="1200" dirty="0">
                <a:highlight>
                  <a:srgbClr val="FF0000"/>
                </a:highlight>
              </a:rPr>
              <a:t> </a:t>
            </a:r>
            <a:r>
              <a:rPr lang="ru-RU" sz="1200" b="0" i="0" dirty="0">
                <a:solidFill>
                  <a:srgbClr val="3C3C3C"/>
                </a:solidFill>
                <a:effectLst/>
                <a:highlight>
                  <a:srgbClr val="FF0000"/>
                </a:highlight>
                <a:latin typeface="Noto Serif" panose="020B0604020202020204" pitchFamily="18" charset="0"/>
              </a:rPr>
              <a:t>до дня</a:t>
            </a:r>
            <a:r>
              <a:rPr lang="ru-RU" sz="1200" dirty="0">
                <a:highlight>
                  <a:srgbClr val="FF0000"/>
                </a:highlight>
              </a:rPr>
              <a:t> </a:t>
            </a:r>
            <a:r>
              <a:rPr lang="ru-RU" sz="1200" b="0" i="0" dirty="0">
                <a:solidFill>
                  <a:srgbClr val="3C3C3C"/>
                </a:solidFill>
                <a:effectLst/>
                <a:highlight>
                  <a:srgbClr val="FF0000"/>
                </a:highlight>
                <a:latin typeface="Noto Serif" panose="020B0604020202020204" pitchFamily="18" charset="0"/>
              </a:rPr>
              <a:t>до следующего,</a:t>
            </a:r>
            <a:br>
              <a:rPr lang="ru-RU" sz="1200" dirty="0">
                <a:highlight>
                  <a:srgbClr val="FF0000"/>
                </a:highlight>
              </a:rPr>
            </a:br>
            <a:r>
              <a:rPr lang="ru-RU" sz="1200" b="0" i="0" dirty="0">
                <a:solidFill>
                  <a:srgbClr val="3C3C3C"/>
                </a:solidFill>
                <a:effectLst/>
                <a:highlight>
                  <a:srgbClr val="FF0000"/>
                </a:highlight>
                <a:latin typeface="Noto Serif" panose="020B0604020202020204" pitchFamily="18" charset="0"/>
              </a:rPr>
              <a:t>а к следующему</a:t>
            </a:r>
            <a:r>
              <a:rPr lang="ru-RU" sz="1200" dirty="0">
                <a:highlight>
                  <a:srgbClr val="FF0000"/>
                </a:highlight>
              </a:rPr>
              <a:t> </a:t>
            </a:r>
            <a:r>
              <a:rPr lang="ru-RU" sz="1200" b="0" i="0" dirty="0">
                <a:solidFill>
                  <a:srgbClr val="3C3C3C"/>
                </a:solidFill>
                <a:effectLst/>
                <a:highlight>
                  <a:srgbClr val="FF0000"/>
                </a:highlight>
                <a:latin typeface="Noto Serif" panose="020B0604020202020204" pitchFamily="18" charset="0"/>
              </a:rPr>
              <a:t>узнаете</a:t>
            </a:r>
            <a:r>
              <a:rPr lang="ru-RU" sz="1200" dirty="0">
                <a:highlight>
                  <a:srgbClr val="FF0000"/>
                </a:highlight>
              </a:rPr>
              <a:t> </a:t>
            </a:r>
            <a:r>
              <a:rPr lang="ru-RU" sz="1200" b="0" i="0" dirty="0" err="1">
                <a:solidFill>
                  <a:srgbClr val="3C3C3C"/>
                </a:solidFill>
                <a:effectLst/>
                <a:highlight>
                  <a:srgbClr val="FF0000"/>
                </a:highlight>
                <a:latin typeface="Noto Serif" panose="020B0604020202020204" pitchFamily="18" charset="0"/>
              </a:rPr>
              <a:t>мненьице</a:t>
            </a:r>
            <a:r>
              <a:rPr lang="ru-RU" sz="1200" b="0" i="0" dirty="0">
                <a:solidFill>
                  <a:srgbClr val="3C3C3C"/>
                </a:solidFill>
                <a:effectLst/>
                <a:highlight>
                  <a:srgbClr val="FF0000"/>
                </a:highlight>
                <a:latin typeface="Noto Serif" panose="020B0604020202020204" pitchFamily="18" charset="0"/>
              </a:rPr>
              <a:t> —</a:t>
            </a:r>
            <a:br>
              <a:rPr lang="ru-RU" sz="1200" dirty="0">
                <a:highlight>
                  <a:srgbClr val="FF0000"/>
                </a:highlight>
              </a:rPr>
            </a:br>
            <a:r>
              <a:rPr lang="ru-RU" sz="1200" b="0" i="0" dirty="0">
                <a:solidFill>
                  <a:srgbClr val="3C3C3C"/>
                </a:solidFill>
                <a:effectLst/>
                <a:highlight>
                  <a:srgbClr val="FF0000"/>
                </a:highlight>
                <a:latin typeface="Noto Serif" panose="020B0604020202020204" pitchFamily="18" charset="0"/>
              </a:rPr>
              <a:t>уважаемого</a:t>
            </a:r>
            <a:r>
              <a:rPr lang="ru-RU" sz="1200" dirty="0">
                <a:highlight>
                  <a:srgbClr val="FF0000"/>
                </a:highlight>
              </a:rPr>
              <a:t> </a:t>
            </a:r>
            <a:r>
              <a:rPr lang="ru-RU" sz="1200" b="0" i="0" dirty="0">
                <a:solidFill>
                  <a:srgbClr val="3C3C3C"/>
                </a:solidFill>
                <a:effectLst/>
                <a:highlight>
                  <a:srgbClr val="FF0000"/>
                </a:highlight>
                <a:latin typeface="Noto Serif" panose="020B0604020202020204" pitchFamily="18" charset="0"/>
              </a:rPr>
              <a:t>товарища заведующего.</a:t>
            </a:r>
            <a:br>
              <a:rPr lang="ru-RU" sz="1200" dirty="0">
                <a:highlight>
                  <a:srgbClr val="FF0000"/>
                </a:highlight>
              </a:rPr>
            </a:br>
            <a:r>
              <a:rPr lang="ru-RU" sz="1200" b="0" i="0" dirty="0">
                <a:solidFill>
                  <a:srgbClr val="3C3C3C"/>
                </a:solidFill>
                <a:effectLst/>
                <a:highlight>
                  <a:srgbClr val="FF0000"/>
                </a:highlight>
                <a:latin typeface="Noto Serif" panose="020B0604020202020204" pitchFamily="18" charset="0"/>
              </a:rPr>
              <a:t>Начальство</a:t>
            </a:r>
            <a:r>
              <a:rPr lang="ru-RU" sz="1200" dirty="0">
                <a:highlight>
                  <a:srgbClr val="FF0000"/>
                </a:highlight>
              </a:rPr>
              <a:t> </a:t>
            </a:r>
            <a:r>
              <a:rPr lang="ru-RU" sz="1200" b="0" i="0" dirty="0">
                <a:solidFill>
                  <a:srgbClr val="3C3C3C"/>
                </a:solidFill>
                <a:effectLst/>
                <a:highlight>
                  <a:srgbClr val="FF0000"/>
                </a:highlight>
                <a:latin typeface="Noto Serif" panose="020B0604020202020204" pitchFamily="18" charset="0"/>
              </a:rPr>
              <a:t>одно смахнут, как пыльцу…</a:t>
            </a:r>
            <a:br>
              <a:rPr lang="ru-RU" sz="1200" dirty="0">
                <a:highlight>
                  <a:srgbClr val="FF0000"/>
                </a:highlight>
              </a:rPr>
            </a:br>
            <a:r>
              <a:rPr lang="ru-RU" sz="1200" b="0" i="0" dirty="0">
                <a:solidFill>
                  <a:srgbClr val="3C3C3C"/>
                </a:solidFill>
                <a:effectLst/>
                <a:highlight>
                  <a:srgbClr val="FF0000"/>
                </a:highlight>
                <a:latin typeface="Noto Serif" panose="020B0604020202020204" pitchFamily="18" charset="0"/>
              </a:rPr>
              <a:t>Какое</a:t>
            </a:r>
            <a:r>
              <a:rPr lang="ru-RU" sz="1200" dirty="0">
                <a:highlight>
                  <a:srgbClr val="FF0000"/>
                </a:highlight>
              </a:rPr>
              <a:t> </a:t>
            </a:r>
            <a:r>
              <a:rPr lang="ru-RU" sz="1200" b="0" i="0" dirty="0">
                <a:solidFill>
                  <a:srgbClr val="3C3C3C"/>
                </a:solidFill>
                <a:effectLst/>
                <a:highlight>
                  <a:srgbClr val="FF0000"/>
                </a:highlight>
                <a:latin typeface="Noto Serif" panose="020B0604020202020204" pitchFamily="18" charset="0"/>
              </a:rPr>
              <a:t>ему,</a:t>
            </a:r>
            <a:r>
              <a:rPr lang="ru-RU" sz="1200" dirty="0">
                <a:highlight>
                  <a:srgbClr val="FF0000"/>
                </a:highlight>
              </a:rPr>
              <a:t> </a:t>
            </a:r>
            <a:r>
              <a:rPr lang="ru-RU" sz="1200" b="0" i="0" dirty="0">
                <a:solidFill>
                  <a:srgbClr val="3C3C3C"/>
                </a:solidFill>
                <a:effectLst/>
                <a:highlight>
                  <a:srgbClr val="FF0000"/>
                </a:highlight>
                <a:latin typeface="Noto Serif" panose="020B0604020202020204" pitchFamily="18" charset="0"/>
              </a:rPr>
              <a:t>Иванову,</a:t>
            </a:r>
            <a:r>
              <a:rPr lang="ru-RU" sz="1200" dirty="0">
                <a:highlight>
                  <a:srgbClr val="FF0000"/>
                </a:highlight>
              </a:rPr>
              <a:t> </a:t>
            </a:r>
            <a:r>
              <a:rPr lang="ru-RU" sz="1200" b="0" i="0" dirty="0">
                <a:solidFill>
                  <a:srgbClr val="3C3C3C"/>
                </a:solidFill>
                <a:effectLst/>
                <a:highlight>
                  <a:srgbClr val="FF0000"/>
                </a:highlight>
                <a:latin typeface="Noto Serif" panose="020B0604020202020204" pitchFamily="18" charset="0"/>
              </a:rPr>
              <a:t>дело?</a:t>
            </a:r>
            <a:br>
              <a:rPr lang="ru-RU" sz="1200" dirty="0">
                <a:highlight>
                  <a:srgbClr val="FF0000"/>
                </a:highlight>
              </a:rPr>
            </a:br>
            <a:r>
              <a:rPr lang="ru-RU" sz="1200" b="0" i="0" dirty="0">
                <a:solidFill>
                  <a:srgbClr val="3C3C3C"/>
                </a:solidFill>
                <a:effectLst/>
                <a:highlight>
                  <a:srgbClr val="FF0000"/>
                </a:highlight>
                <a:latin typeface="Noto Serif" panose="020B0604020202020204" pitchFamily="18" charset="0"/>
              </a:rPr>
              <a:t>Он служит</a:t>
            </a:r>
            <a:r>
              <a:rPr lang="ru-RU" sz="1200" dirty="0">
                <a:highlight>
                  <a:srgbClr val="FF0000"/>
                </a:highlight>
              </a:rPr>
              <a:t> </a:t>
            </a:r>
            <a:r>
              <a:rPr lang="ru-RU" sz="1200" b="0" i="0" dirty="0">
                <a:solidFill>
                  <a:srgbClr val="3C3C3C"/>
                </a:solidFill>
                <a:effectLst/>
                <a:highlight>
                  <a:srgbClr val="FF0000"/>
                </a:highlight>
                <a:latin typeface="Noto Serif" panose="020B0604020202020204" pitchFamily="18" charset="0"/>
              </a:rPr>
              <a:t>так же</a:t>
            </a:r>
            <a:r>
              <a:rPr lang="ru-RU" sz="1200" dirty="0">
                <a:highlight>
                  <a:srgbClr val="FF0000"/>
                </a:highlight>
              </a:rPr>
              <a:t> </a:t>
            </a:r>
            <a:r>
              <a:rPr lang="ru-RU" sz="1200" b="0" i="0" dirty="0">
                <a:solidFill>
                  <a:srgbClr val="3C3C3C"/>
                </a:solidFill>
                <a:effectLst/>
                <a:highlight>
                  <a:srgbClr val="FF0000"/>
                </a:highlight>
                <a:latin typeface="Noto Serif" panose="020B0604020202020204" pitchFamily="18" charset="0"/>
              </a:rPr>
              <a:t>другому лицу,</a:t>
            </a:r>
            <a:br>
              <a:rPr lang="ru-RU" sz="1200" dirty="0">
                <a:highlight>
                  <a:srgbClr val="FF0000"/>
                </a:highlight>
              </a:rPr>
            </a:br>
            <a:r>
              <a:rPr lang="ru-RU" sz="1200" b="0" i="0" dirty="0">
                <a:solidFill>
                  <a:srgbClr val="3C3C3C"/>
                </a:solidFill>
                <a:effectLst/>
                <a:highlight>
                  <a:srgbClr val="FF0000"/>
                </a:highlight>
                <a:latin typeface="Noto Serif" panose="020B0604020202020204" pitchFamily="18" charset="0"/>
              </a:rPr>
              <a:t>его печёнке,</a:t>
            </a:r>
            <a:r>
              <a:rPr lang="ru-RU" sz="1200" dirty="0">
                <a:highlight>
                  <a:srgbClr val="FF0000"/>
                </a:highlight>
              </a:rPr>
              <a:t> </a:t>
            </a:r>
            <a:r>
              <a:rPr lang="ru-RU" sz="1200" b="0" i="0" dirty="0">
                <a:solidFill>
                  <a:srgbClr val="3C3C3C"/>
                </a:solidFill>
                <a:effectLst/>
                <a:highlight>
                  <a:srgbClr val="FF0000"/>
                </a:highlight>
                <a:latin typeface="Noto Serif" panose="020B0604020202020204" pitchFamily="18" charset="0"/>
              </a:rPr>
              <a:t>улыбке,</a:t>
            </a:r>
            <a:r>
              <a:rPr lang="ru-RU" sz="1200" dirty="0">
                <a:highlight>
                  <a:srgbClr val="FF0000"/>
                </a:highlight>
              </a:rPr>
              <a:t> </a:t>
            </a:r>
            <a:r>
              <a:rPr lang="ru-RU" sz="1200" b="0" i="0" dirty="0">
                <a:solidFill>
                  <a:srgbClr val="3C3C3C"/>
                </a:solidFill>
                <a:effectLst/>
                <a:highlight>
                  <a:srgbClr val="FF0000"/>
                </a:highlight>
                <a:latin typeface="Noto Serif" panose="020B0604020202020204" pitchFamily="18" charset="0"/>
              </a:rPr>
              <a:t>телу.</a:t>
            </a:r>
          </a:p>
          <a:p>
            <a:pPr marL="0" indent="0">
              <a:buNone/>
            </a:pPr>
            <a:br>
              <a:rPr lang="ru-RU" sz="1200" dirty="0"/>
            </a:br>
            <a:r>
              <a:rPr lang="ru-RU" sz="1200" b="0" i="0" dirty="0">
                <a:solidFill>
                  <a:srgbClr val="3C3C3C"/>
                </a:solidFill>
                <a:effectLst/>
                <a:latin typeface="Noto Serif" panose="020B0604020202020204" pitchFamily="18" charset="0"/>
              </a:rPr>
              <a:t>Напялит</a:t>
            </a:r>
            <a:r>
              <a:rPr lang="ru-RU" sz="1200" dirty="0"/>
              <a:t> </a:t>
            </a:r>
            <a:r>
              <a:rPr lang="ru-RU" sz="1200" b="0" i="0" dirty="0">
                <a:solidFill>
                  <a:srgbClr val="3C3C3C"/>
                </a:solidFill>
                <a:effectLst/>
                <a:latin typeface="Noto Serif" panose="020B0604020202020204" pitchFamily="18" charset="0"/>
              </a:rPr>
              <a:t>на себя</a:t>
            </a:r>
            <a:r>
              <a:rPr lang="ru-RU" sz="1200" dirty="0"/>
              <a:t> </a:t>
            </a:r>
            <a:r>
              <a:rPr lang="ru-RU" sz="1200" b="0" i="0" dirty="0">
                <a:solidFill>
                  <a:srgbClr val="3C3C3C"/>
                </a:solidFill>
                <a:effectLst/>
                <a:latin typeface="Noto Serif" panose="020B0604020202020204" pitchFamily="18" charset="0"/>
              </a:rPr>
              <a:t>начальственную маску,</a:t>
            </a:r>
            <a:br>
              <a:rPr lang="ru-RU" sz="1200" dirty="0"/>
            </a:br>
            <a:r>
              <a:rPr lang="ru-RU" sz="1200" b="0" i="0" dirty="0">
                <a:solidFill>
                  <a:srgbClr val="3C3C3C"/>
                </a:solidFill>
                <a:effectLst/>
                <a:latin typeface="Noto Serif" panose="020B0604020202020204" pitchFamily="18" charset="0"/>
              </a:rPr>
              <a:t>начальственные привычки,</a:t>
            </a:r>
            <a:r>
              <a:rPr lang="ru-RU" sz="1200" dirty="0"/>
              <a:t> </a:t>
            </a:r>
            <a:r>
              <a:rPr lang="ru-RU" sz="1200" b="0" i="0" dirty="0">
                <a:solidFill>
                  <a:srgbClr val="3C3C3C"/>
                </a:solidFill>
                <a:effectLst/>
                <a:latin typeface="Noto Serif" panose="020B0604020202020204" pitchFamily="18" charset="0"/>
              </a:rPr>
              <a:t>начальственный вид.</a:t>
            </a:r>
            <a:br>
              <a:rPr lang="ru-RU" sz="1200" b="0" i="0" dirty="0">
                <a:solidFill>
                  <a:srgbClr val="3C3C3C"/>
                </a:solidFill>
                <a:effectLst/>
                <a:latin typeface="Noto Serif" panose="020B0604020202020204" pitchFamily="18" charset="0"/>
              </a:rPr>
            </a:br>
            <a:r>
              <a:rPr lang="ru-RU" sz="1200" b="0" i="0" dirty="0">
                <a:solidFill>
                  <a:srgbClr val="3C3C3C"/>
                </a:solidFill>
                <a:effectLst/>
                <a:latin typeface="Noto Serif" panose="020B0604020202020204" pitchFamily="18" charset="0"/>
              </a:rPr>
              <a:t>Начальство ласковое —</a:t>
            </a:r>
            <a:r>
              <a:rPr lang="ru-RU" sz="1200" dirty="0"/>
              <a:t> </a:t>
            </a:r>
            <a:r>
              <a:rPr lang="ru-RU" sz="1200" b="0" i="0" dirty="0">
                <a:solidFill>
                  <a:srgbClr val="3C3C3C"/>
                </a:solidFill>
                <a:effectLst/>
                <a:latin typeface="Noto Serif" panose="020B0604020202020204" pitchFamily="18" charset="0"/>
              </a:rPr>
              <a:t>и он</a:t>
            </a:r>
            <a:r>
              <a:rPr lang="ru-RU" sz="1200" dirty="0"/>
              <a:t> </a:t>
            </a:r>
            <a:r>
              <a:rPr lang="ru-RU" sz="1200" b="0" i="0" dirty="0">
                <a:solidFill>
                  <a:srgbClr val="3C3C3C"/>
                </a:solidFill>
                <a:effectLst/>
                <a:latin typeface="Noto Serif" panose="020B0604020202020204" pitchFamily="18" charset="0"/>
              </a:rPr>
              <a:t>ласков.</a:t>
            </a:r>
            <a:br>
              <a:rPr lang="ru-RU" sz="1200" dirty="0"/>
            </a:br>
            <a:r>
              <a:rPr lang="ru-RU" sz="1200" b="0" i="0" dirty="0">
                <a:solidFill>
                  <a:srgbClr val="3C3C3C"/>
                </a:solidFill>
                <a:effectLst/>
                <a:latin typeface="Noto Serif" panose="020B0604020202020204" pitchFamily="18" charset="0"/>
              </a:rPr>
              <a:t>Начальство грубое —</a:t>
            </a:r>
            <a:r>
              <a:rPr lang="ru-RU" sz="1200" dirty="0"/>
              <a:t> </a:t>
            </a:r>
            <a:r>
              <a:rPr lang="ru-RU" sz="1200" b="0" i="0" dirty="0">
                <a:solidFill>
                  <a:srgbClr val="3C3C3C"/>
                </a:solidFill>
                <a:effectLst/>
                <a:latin typeface="Noto Serif" panose="020B0604020202020204" pitchFamily="18" charset="0"/>
              </a:rPr>
              <a:t>и он грубит.</a:t>
            </a:r>
          </a:p>
          <a:p>
            <a:pPr marL="0" indent="0">
              <a:buNone/>
            </a:pPr>
            <a:br>
              <a:rPr lang="ru-RU" sz="1200" dirty="0"/>
            </a:br>
            <a:r>
              <a:rPr lang="ru-RU" sz="1200" b="0" i="0" dirty="0">
                <a:solidFill>
                  <a:srgbClr val="3C3C3C"/>
                </a:solidFill>
                <a:effectLst/>
                <a:highlight>
                  <a:srgbClr val="FF0000"/>
                </a:highlight>
                <a:latin typeface="Noto Serif" panose="020B0604020202020204" pitchFamily="18" charset="0"/>
              </a:rPr>
              <a:t>Увидя безобразие,</a:t>
            </a:r>
            <a:r>
              <a:rPr lang="ru-RU" sz="1200" dirty="0">
                <a:highlight>
                  <a:srgbClr val="FF0000"/>
                </a:highlight>
              </a:rPr>
              <a:t> </a:t>
            </a:r>
            <a:r>
              <a:rPr lang="ru-RU" sz="1200" b="0" i="0" dirty="0">
                <a:solidFill>
                  <a:srgbClr val="3C3C3C"/>
                </a:solidFill>
                <a:effectLst/>
                <a:highlight>
                  <a:srgbClr val="FF0000"/>
                </a:highlight>
                <a:latin typeface="Noto Serif" panose="020B0604020202020204" pitchFamily="18" charset="0"/>
              </a:rPr>
              <a:t>не протестует впустую.</a:t>
            </a:r>
            <a:br>
              <a:rPr lang="ru-RU" sz="1200" dirty="0">
                <a:highlight>
                  <a:srgbClr val="FF0000"/>
                </a:highlight>
              </a:rPr>
            </a:br>
            <a:r>
              <a:rPr lang="ru-RU" sz="1200" b="0" i="0" dirty="0">
                <a:solidFill>
                  <a:srgbClr val="3C3C3C"/>
                </a:solidFill>
                <a:effectLst/>
                <a:highlight>
                  <a:srgbClr val="FF0000"/>
                </a:highlight>
                <a:latin typeface="Noto Serif" panose="020B0604020202020204" pitchFamily="18" charset="0"/>
              </a:rPr>
              <a:t>Протест</a:t>
            </a:r>
            <a:r>
              <a:rPr lang="ru-RU" sz="1200" dirty="0">
                <a:highlight>
                  <a:srgbClr val="FF0000"/>
                </a:highlight>
              </a:rPr>
              <a:t> </a:t>
            </a:r>
            <a:r>
              <a:rPr lang="ru-RU" sz="1200" b="0" i="0" dirty="0">
                <a:solidFill>
                  <a:srgbClr val="3C3C3C"/>
                </a:solidFill>
                <a:effectLst/>
                <a:highlight>
                  <a:srgbClr val="FF0000"/>
                </a:highlight>
                <a:latin typeface="Noto Serif" panose="020B0604020202020204" pitchFamily="18" charset="0"/>
              </a:rPr>
              <a:t>замирает</a:t>
            </a:r>
            <a:r>
              <a:rPr lang="ru-RU" sz="1200" dirty="0">
                <a:highlight>
                  <a:srgbClr val="FF0000"/>
                </a:highlight>
              </a:rPr>
              <a:t> </a:t>
            </a:r>
            <a:r>
              <a:rPr lang="ru-RU" sz="1200" b="0" i="0" dirty="0">
                <a:solidFill>
                  <a:srgbClr val="3C3C3C"/>
                </a:solidFill>
                <a:effectLst/>
                <a:highlight>
                  <a:srgbClr val="FF0000"/>
                </a:highlight>
                <a:latin typeface="Noto Serif" panose="020B0604020202020204" pitchFamily="18" charset="0"/>
              </a:rPr>
              <a:t>в зубах тугих.</a:t>
            </a:r>
            <a:br>
              <a:rPr lang="ru-RU" sz="1200" dirty="0">
                <a:highlight>
                  <a:srgbClr val="FF0000"/>
                </a:highlight>
              </a:rPr>
            </a:br>
            <a:r>
              <a:rPr lang="ru-RU" sz="1200" b="0" i="0" dirty="0">
                <a:solidFill>
                  <a:srgbClr val="3C3C3C"/>
                </a:solidFill>
                <a:effectLst/>
                <a:highlight>
                  <a:srgbClr val="FF0000"/>
                </a:highlight>
                <a:latin typeface="Noto Serif" panose="020B0604020202020204" pitchFamily="18" charset="0"/>
              </a:rPr>
              <a:t>— Пускай, мол,</a:t>
            </a:r>
            <a:r>
              <a:rPr lang="ru-RU" sz="1200" dirty="0">
                <a:highlight>
                  <a:srgbClr val="FF0000"/>
                </a:highlight>
              </a:rPr>
              <a:t> </a:t>
            </a:r>
            <a:r>
              <a:rPr lang="ru-RU" sz="1200" b="0" i="0" dirty="0">
                <a:solidFill>
                  <a:srgbClr val="3C3C3C"/>
                </a:solidFill>
                <a:effectLst/>
                <a:highlight>
                  <a:srgbClr val="FF0000"/>
                </a:highlight>
                <a:latin typeface="Noto Serif" panose="020B0604020202020204" pitchFamily="18" charset="0"/>
              </a:rPr>
              <a:t>первыми</a:t>
            </a:r>
            <a:r>
              <a:rPr lang="ru-RU" sz="1200" dirty="0">
                <a:highlight>
                  <a:srgbClr val="FF0000"/>
                </a:highlight>
              </a:rPr>
              <a:t> </a:t>
            </a:r>
            <a:r>
              <a:rPr lang="ru-RU" sz="1200" b="0" i="0" dirty="0">
                <a:solidFill>
                  <a:srgbClr val="3C3C3C"/>
                </a:solidFill>
                <a:effectLst/>
                <a:highlight>
                  <a:srgbClr val="FF0000"/>
                </a:highlight>
                <a:latin typeface="Noto Serif" panose="020B0604020202020204" pitchFamily="18" charset="0"/>
              </a:rPr>
              <a:t>другие протестуют.</a:t>
            </a:r>
            <a:br>
              <a:rPr lang="ru-RU" sz="1200" dirty="0">
                <a:highlight>
                  <a:srgbClr val="FF0000"/>
                </a:highlight>
              </a:rPr>
            </a:br>
            <a:r>
              <a:rPr lang="ru-RU" sz="1200" b="0" i="0" dirty="0">
                <a:solidFill>
                  <a:srgbClr val="3C3C3C"/>
                </a:solidFill>
                <a:effectLst/>
                <a:highlight>
                  <a:srgbClr val="FF0000"/>
                </a:highlight>
                <a:latin typeface="Noto Serif" panose="020B0604020202020204" pitchFamily="18" charset="0"/>
              </a:rPr>
              <a:t>Что я, в самом деле,</a:t>
            </a:r>
            <a:r>
              <a:rPr lang="ru-RU" sz="1200" dirty="0">
                <a:highlight>
                  <a:srgbClr val="FF0000"/>
                </a:highlight>
              </a:rPr>
              <a:t> </a:t>
            </a:r>
            <a:r>
              <a:rPr lang="ru-RU" sz="1200" b="0" i="0" dirty="0">
                <a:solidFill>
                  <a:srgbClr val="3C3C3C"/>
                </a:solidFill>
                <a:effectLst/>
                <a:highlight>
                  <a:srgbClr val="FF0000"/>
                </a:highlight>
                <a:latin typeface="Noto Serif" panose="020B0604020202020204" pitchFamily="18" charset="0"/>
              </a:rPr>
              <a:t>лучше других? —</a:t>
            </a:r>
            <a:br>
              <a:rPr lang="ru-RU" sz="1200" dirty="0">
                <a:highlight>
                  <a:srgbClr val="FF0000"/>
                </a:highlight>
              </a:rPr>
            </a:br>
            <a:r>
              <a:rPr lang="ru-RU" sz="1200" b="0" i="0" dirty="0">
                <a:solidFill>
                  <a:srgbClr val="3C3C3C"/>
                </a:solidFill>
                <a:effectLst/>
                <a:highlight>
                  <a:srgbClr val="FF0000"/>
                </a:highlight>
                <a:latin typeface="Noto Serif" panose="020B0604020202020204" pitchFamily="18" charset="0"/>
              </a:rPr>
              <a:t>Тот —</a:t>
            </a:r>
            <a:r>
              <a:rPr lang="ru-RU" sz="1200" dirty="0">
                <a:highlight>
                  <a:srgbClr val="FF0000"/>
                </a:highlight>
              </a:rPr>
              <a:t> </a:t>
            </a:r>
            <a:r>
              <a:rPr lang="ru-RU" sz="1200" b="0" i="0" dirty="0">
                <a:solidFill>
                  <a:srgbClr val="3C3C3C"/>
                </a:solidFill>
                <a:effectLst/>
                <a:highlight>
                  <a:srgbClr val="FF0000"/>
                </a:highlight>
                <a:latin typeface="Noto Serif" panose="020B0604020202020204" pitchFamily="18" charset="0"/>
              </a:rPr>
              <a:t>уволен.</a:t>
            </a:r>
            <a:r>
              <a:rPr lang="ru-RU" sz="1200" dirty="0">
                <a:highlight>
                  <a:srgbClr val="FF0000"/>
                </a:highlight>
              </a:rPr>
              <a:t> </a:t>
            </a:r>
            <a:r>
              <a:rPr lang="ru-RU" sz="1200" b="0" i="0" dirty="0">
                <a:solidFill>
                  <a:srgbClr val="3C3C3C"/>
                </a:solidFill>
                <a:effectLst/>
                <a:highlight>
                  <a:srgbClr val="FF0000"/>
                </a:highlight>
                <a:latin typeface="Noto Serif" panose="020B0604020202020204" pitchFamily="18" charset="0"/>
              </a:rPr>
              <a:t>Этот —</a:t>
            </a:r>
            <a:r>
              <a:rPr lang="ru-RU" sz="1200" dirty="0">
                <a:highlight>
                  <a:srgbClr val="FF0000"/>
                </a:highlight>
              </a:rPr>
              <a:t> </a:t>
            </a:r>
            <a:r>
              <a:rPr lang="ru-RU" sz="1200" b="0" i="0" dirty="0">
                <a:solidFill>
                  <a:srgbClr val="3C3C3C"/>
                </a:solidFill>
                <a:effectLst/>
                <a:highlight>
                  <a:srgbClr val="FF0000"/>
                </a:highlight>
                <a:latin typeface="Noto Serif" panose="020B0604020202020204" pitchFamily="18" charset="0"/>
              </a:rPr>
              <a:t>сокращен.</a:t>
            </a:r>
            <a:br>
              <a:rPr lang="ru-RU" sz="1200" dirty="0">
                <a:highlight>
                  <a:srgbClr val="FF0000"/>
                </a:highlight>
              </a:rPr>
            </a:br>
            <a:r>
              <a:rPr lang="ru-RU" sz="1200" b="0" i="0" dirty="0">
                <a:solidFill>
                  <a:srgbClr val="3C3C3C"/>
                </a:solidFill>
                <a:effectLst/>
                <a:highlight>
                  <a:srgbClr val="FF0000"/>
                </a:highlight>
                <a:latin typeface="Noto Serif" panose="020B0604020202020204" pitchFamily="18" charset="0"/>
              </a:rPr>
              <a:t>Бессменно</a:t>
            </a:r>
            <a:r>
              <a:rPr lang="ru-RU" sz="1200" dirty="0">
                <a:highlight>
                  <a:srgbClr val="FF0000"/>
                </a:highlight>
              </a:rPr>
              <a:t> </a:t>
            </a:r>
            <a:r>
              <a:rPr lang="ru-RU" sz="1200" b="0" i="0" dirty="0">
                <a:solidFill>
                  <a:srgbClr val="3C3C3C"/>
                </a:solidFill>
                <a:effectLst/>
                <a:highlight>
                  <a:srgbClr val="FF0000"/>
                </a:highlight>
                <a:latin typeface="Noto Serif" panose="020B0604020202020204" pitchFamily="18" charset="0"/>
              </a:rPr>
              <a:t>одно</a:t>
            </a:r>
            <a:r>
              <a:rPr lang="ru-RU" sz="1200" dirty="0">
                <a:highlight>
                  <a:srgbClr val="FF0000"/>
                </a:highlight>
              </a:rPr>
              <a:t> </a:t>
            </a:r>
            <a:r>
              <a:rPr lang="ru-RU" sz="1200" b="0" i="0" dirty="0" err="1">
                <a:solidFill>
                  <a:srgbClr val="3C3C3C"/>
                </a:solidFill>
                <a:effectLst/>
                <a:highlight>
                  <a:srgbClr val="FF0000"/>
                </a:highlight>
                <a:latin typeface="Noto Serif" panose="020B0604020202020204" pitchFamily="18" charset="0"/>
              </a:rPr>
              <a:t>Ивановье</a:t>
            </a:r>
            <a:r>
              <a:rPr lang="ru-RU" sz="1200" b="0" i="0" dirty="0">
                <a:solidFill>
                  <a:srgbClr val="3C3C3C"/>
                </a:solidFill>
                <a:effectLst/>
                <a:highlight>
                  <a:srgbClr val="FF0000"/>
                </a:highlight>
                <a:latin typeface="Noto Serif" panose="020B0604020202020204" pitchFamily="18" charset="0"/>
              </a:rPr>
              <a:t> рыльце.</a:t>
            </a:r>
            <a:br>
              <a:rPr lang="ru-RU" sz="1200" dirty="0">
                <a:highlight>
                  <a:srgbClr val="FF0000"/>
                </a:highlight>
              </a:rPr>
            </a:br>
            <a:r>
              <a:rPr lang="ru-RU" sz="1200" b="0" i="0" dirty="0">
                <a:solidFill>
                  <a:srgbClr val="3C3C3C"/>
                </a:solidFill>
                <a:effectLst/>
                <a:highlight>
                  <a:srgbClr val="FF0000"/>
                </a:highlight>
                <a:latin typeface="Noto Serif" panose="020B0604020202020204" pitchFamily="18" charset="0"/>
              </a:rPr>
              <a:t>Везде</a:t>
            </a:r>
            <a:r>
              <a:rPr lang="ru-RU" sz="1200" dirty="0">
                <a:highlight>
                  <a:srgbClr val="FF0000"/>
                </a:highlight>
              </a:rPr>
              <a:t> </a:t>
            </a:r>
            <a:r>
              <a:rPr lang="ru-RU" sz="1200" b="0" i="0" dirty="0">
                <a:solidFill>
                  <a:srgbClr val="3C3C3C"/>
                </a:solidFill>
                <a:effectLst/>
                <a:highlight>
                  <a:srgbClr val="FF0000"/>
                </a:highlight>
                <a:latin typeface="Noto Serif" panose="020B0604020202020204" pitchFamily="18" charset="0"/>
              </a:rPr>
              <a:t>и всюду</a:t>
            </a:r>
            <a:r>
              <a:rPr lang="ru-RU" sz="1200" dirty="0">
                <a:highlight>
                  <a:srgbClr val="FF0000"/>
                </a:highlight>
              </a:rPr>
              <a:t> </a:t>
            </a:r>
            <a:r>
              <a:rPr lang="ru-RU" sz="1200" b="0" i="0" dirty="0">
                <a:solidFill>
                  <a:srgbClr val="3C3C3C"/>
                </a:solidFill>
                <a:effectLst/>
                <a:highlight>
                  <a:srgbClr val="FF0000"/>
                </a:highlight>
                <a:latin typeface="Noto Serif" panose="020B0604020202020204" pitchFamily="18" charset="0"/>
              </a:rPr>
              <a:t>пролезет он,</a:t>
            </a:r>
            <a:br>
              <a:rPr lang="ru-RU" sz="1200" dirty="0">
                <a:highlight>
                  <a:srgbClr val="FF0000"/>
                </a:highlight>
              </a:rPr>
            </a:br>
            <a:r>
              <a:rPr lang="ru-RU" sz="1200" b="0" i="0" dirty="0">
                <a:solidFill>
                  <a:srgbClr val="3C3C3C"/>
                </a:solidFill>
                <a:effectLst/>
                <a:highlight>
                  <a:srgbClr val="FF0000"/>
                </a:highlight>
                <a:latin typeface="Noto Serif" panose="020B0604020202020204" pitchFamily="18" charset="0"/>
              </a:rPr>
              <a:t>подмыленный</a:t>
            </a:r>
            <a:r>
              <a:rPr lang="ru-RU" sz="1200" dirty="0">
                <a:highlight>
                  <a:srgbClr val="FF0000"/>
                </a:highlight>
              </a:rPr>
              <a:t> </a:t>
            </a:r>
            <a:r>
              <a:rPr lang="ru-RU" sz="1200" b="0" i="0" dirty="0">
                <a:solidFill>
                  <a:srgbClr val="3C3C3C"/>
                </a:solidFill>
                <a:effectLst/>
                <a:highlight>
                  <a:srgbClr val="FF0000"/>
                </a:highlight>
                <a:latin typeface="Noto Serif" panose="020B0604020202020204" pitchFamily="18" charset="0"/>
              </a:rPr>
              <a:t>скользким</a:t>
            </a:r>
            <a:r>
              <a:rPr lang="ru-RU" sz="1200" dirty="0">
                <a:highlight>
                  <a:srgbClr val="FF0000"/>
                </a:highlight>
              </a:rPr>
              <a:t> </a:t>
            </a:r>
            <a:r>
              <a:rPr lang="ru-RU" sz="1200" b="0" i="0" dirty="0">
                <a:solidFill>
                  <a:srgbClr val="3C3C3C"/>
                </a:solidFill>
                <a:effectLst/>
                <a:highlight>
                  <a:srgbClr val="FF0000"/>
                </a:highlight>
                <a:latin typeface="Noto Serif" panose="020B0604020202020204" pitchFamily="18" charset="0"/>
              </a:rPr>
              <a:t>подхалимским мыльцем.</a:t>
            </a:r>
          </a:p>
          <a:p>
            <a:pPr marL="0" indent="0">
              <a:buNone/>
            </a:pPr>
            <a:br>
              <a:rPr lang="ru-RU" sz="1200" dirty="0">
                <a:highlight>
                  <a:srgbClr val="FFFF00"/>
                </a:highlight>
              </a:rPr>
            </a:br>
            <a:r>
              <a:rPr lang="ru-RU" sz="1200" b="0" i="0" dirty="0">
                <a:effectLst/>
                <a:highlight>
                  <a:srgbClr val="FFFF00"/>
                </a:highlight>
                <a:latin typeface="Noto Serif" panose="020B0604020202020204" pitchFamily="18" charset="0"/>
              </a:rPr>
              <a:t>Впрочем,</a:t>
            </a:r>
            <a:r>
              <a:rPr lang="ru-RU" sz="1200" dirty="0">
                <a:highlight>
                  <a:srgbClr val="FFFF00"/>
                </a:highlight>
              </a:rPr>
              <a:t> </a:t>
            </a:r>
            <a:r>
              <a:rPr lang="ru-RU" sz="1200" b="0" i="0" dirty="0">
                <a:effectLst/>
                <a:highlight>
                  <a:srgbClr val="FFFF00"/>
                </a:highlight>
                <a:latin typeface="Noto Serif" panose="020B0604020202020204" pitchFamily="18" charset="0"/>
              </a:rPr>
              <a:t>написанное</a:t>
            </a:r>
            <a:r>
              <a:rPr lang="ru-RU" sz="1200" dirty="0">
                <a:highlight>
                  <a:srgbClr val="FFFF00"/>
                </a:highlight>
              </a:rPr>
              <a:t> </a:t>
            </a:r>
            <a:r>
              <a:rPr lang="ru-RU" sz="1200" b="0" i="0" dirty="0">
                <a:effectLst/>
                <a:highlight>
                  <a:srgbClr val="FFFF00"/>
                </a:highlight>
                <a:latin typeface="Noto Serif" panose="020B0604020202020204" pitchFamily="18" charset="0"/>
              </a:rPr>
              <a:t>ни для кого не ново</a:t>
            </a:r>
            <a:br>
              <a:rPr lang="ru-RU" sz="1200" dirty="0">
                <a:highlight>
                  <a:srgbClr val="FFFF00"/>
                </a:highlight>
              </a:rPr>
            </a:br>
            <a:r>
              <a:rPr lang="ru-RU" sz="1200" b="0" i="0" dirty="0">
                <a:effectLst/>
                <a:highlight>
                  <a:srgbClr val="FFFF00"/>
                </a:highlight>
                <a:latin typeface="Noto Serif" panose="020B0604020202020204" pitchFamily="18" charset="0"/>
              </a:rPr>
              <a:t>разве нет</a:t>
            </a:r>
            <a:r>
              <a:rPr lang="ru-RU" sz="1200" dirty="0">
                <a:highlight>
                  <a:srgbClr val="FFFF00"/>
                </a:highlight>
              </a:rPr>
              <a:t> </a:t>
            </a:r>
            <a:r>
              <a:rPr lang="ru-RU" sz="1200" b="0" i="0" dirty="0">
                <a:effectLst/>
                <a:highlight>
                  <a:srgbClr val="FFFF00"/>
                </a:highlight>
                <a:latin typeface="Noto Serif" panose="020B0604020202020204" pitchFamily="18" charset="0"/>
              </a:rPr>
              <a:t>у вас</a:t>
            </a:r>
            <a:r>
              <a:rPr lang="ru-RU" sz="1200" dirty="0">
                <a:highlight>
                  <a:srgbClr val="FFFF00"/>
                </a:highlight>
              </a:rPr>
              <a:t> </a:t>
            </a:r>
            <a:r>
              <a:rPr lang="ru-RU" sz="1200" b="0" i="0" dirty="0">
                <a:effectLst/>
                <a:highlight>
                  <a:srgbClr val="FFFF00"/>
                </a:highlight>
                <a:latin typeface="Noto Serif" panose="020B0604020202020204" pitchFamily="18" charset="0"/>
              </a:rPr>
              <a:t>такого Иванова?</a:t>
            </a:r>
          </a:p>
          <a:p>
            <a:pPr marL="0" indent="0">
              <a:buNone/>
            </a:pPr>
            <a:br>
              <a:rPr lang="ru-RU" sz="1200" dirty="0"/>
            </a:br>
            <a:r>
              <a:rPr lang="ru-RU" sz="1200" b="0" i="0" dirty="0">
                <a:solidFill>
                  <a:srgbClr val="3C3C3C"/>
                </a:solidFill>
                <a:effectLst/>
                <a:highlight>
                  <a:srgbClr val="FF0000"/>
                </a:highlight>
                <a:latin typeface="Noto Serif" panose="020B0604020202020204" pitchFamily="18" charset="0"/>
              </a:rPr>
              <a:t>Кричу</a:t>
            </a:r>
            <a:r>
              <a:rPr lang="ru-RU" sz="1200" dirty="0">
                <a:highlight>
                  <a:srgbClr val="FF0000"/>
                </a:highlight>
              </a:rPr>
              <a:t> </a:t>
            </a:r>
            <a:r>
              <a:rPr lang="ru-RU" sz="1200" b="0" i="0" dirty="0">
                <a:solidFill>
                  <a:srgbClr val="3C3C3C"/>
                </a:solidFill>
                <a:effectLst/>
                <a:highlight>
                  <a:srgbClr val="FF0000"/>
                </a:highlight>
                <a:latin typeface="Noto Serif" panose="020B0604020202020204" pitchFamily="18" charset="0"/>
              </a:rPr>
              <a:t>благим</a:t>
            </a:r>
            <a:r>
              <a:rPr lang="ru-RU" sz="1200" dirty="0">
                <a:highlight>
                  <a:srgbClr val="FF0000"/>
                </a:highlight>
              </a:rPr>
              <a:t> </a:t>
            </a:r>
            <a:r>
              <a:rPr lang="ru-RU" sz="1200" b="0" i="0" dirty="0">
                <a:solidFill>
                  <a:srgbClr val="3C3C3C"/>
                </a:solidFill>
                <a:effectLst/>
                <a:highlight>
                  <a:srgbClr val="FF0000"/>
                </a:highlight>
                <a:latin typeface="Noto Serif" panose="020B0604020202020204" pitchFamily="18" charset="0"/>
              </a:rPr>
              <a:t>(а не просто) матом,</a:t>
            </a:r>
            <a:br>
              <a:rPr lang="ru-RU" sz="1200" dirty="0">
                <a:highlight>
                  <a:srgbClr val="FF0000"/>
                </a:highlight>
              </a:rPr>
            </a:br>
            <a:r>
              <a:rPr lang="ru-RU" sz="1200" b="0" i="0" dirty="0">
                <a:solidFill>
                  <a:srgbClr val="3C3C3C"/>
                </a:solidFill>
                <a:effectLst/>
                <a:highlight>
                  <a:srgbClr val="FF0000"/>
                </a:highlight>
                <a:latin typeface="Noto Serif" panose="020B0604020202020204" pitchFamily="18" charset="0"/>
              </a:rPr>
              <a:t>глядя</a:t>
            </a:r>
            <a:r>
              <a:rPr lang="ru-RU" sz="1200" dirty="0">
                <a:highlight>
                  <a:srgbClr val="FF0000"/>
                </a:highlight>
              </a:rPr>
              <a:t> </a:t>
            </a:r>
            <a:r>
              <a:rPr lang="ru-RU" sz="1200" b="0" i="0" dirty="0">
                <a:solidFill>
                  <a:srgbClr val="3C3C3C"/>
                </a:solidFill>
                <a:effectLst/>
                <a:highlight>
                  <a:srgbClr val="FF0000"/>
                </a:highlight>
                <a:latin typeface="Noto Serif" panose="020B0604020202020204" pitchFamily="18" charset="0"/>
              </a:rPr>
              <a:t>на подобные истории:</a:t>
            </a:r>
            <a:br>
              <a:rPr lang="ru-RU" sz="1200" dirty="0">
                <a:highlight>
                  <a:srgbClr val="FF0000"/>
                </a:highlight>
              </a:rPr>
            </a:br>
            <a:r>
              <a:rPr lang="ru-RU" sz="1200" b="0" i="0" dirty="0">
                <a:solidFill>
                  <a:srgbClr val="3C3C3C"/>
                </a:solidFill>
                <a:effectLst/>
                <a:highlight>
                  <a:srgbClr val="FF0000"/>
                </a:highlight>
                <a:latin typeface="Noto Serif" panose="020B0604020202020204" pitchFamily="18" charset="0"/>
              </a:rPr>
              <a:t>— Где я?</a:t>
            </a:r>
            <a:r>
              <a:rPr lang="ru-RU" sz="1200" dirty="0">
                <a:highlight>
                  <a:srgbClr val="FF0000"/>
                </a:highlight>
              </a:rPr>
              <a:t> </a:t>
            </a:r>
            <a:r>
              <a:rPr lang="ru-RU" sz="1200" b="0" i="0" dirty="0">
                <a:solidFill>
                  <a:srgbClr val="3C3C3C"/>
                </a:solidFill>
                <a:effectLst/>
                <a:highlight>
                  <a:srgbClr val="FF0000"/>
                </a:highlight>
                <a:latin typeface="Noto Serif" panose="020B0604020202020204" pitchFamily="18" charset="0"/>
              </a:rPr>
              <a:t>В лонах</a:t>
            </a:r>
            <a:r>
              <a:rPr lang="ru-RU" sz="1200" dirty="0">
                <a:highlight>
                  <a:srgbClr val="FF0000"/>
                </a:highlight>
              </a:rPr>
              <a:t> </a:t>
            </a:r>
            <a:r>
              <a:rPr lang="ru-RU" sz="1200" b="0" i="0" dirty="0">
                <a:solidFill>
                  <a:srgbClr val="3C3C3C"/>
                </a:solidFill>
                <a:effectLst/>
                <a:highlight>
                  <a:srgbClr val="FF0000"/>
                </a:highlight>
                <a:latin typeface="Noto Serif" panose="020B0604020202020204" pitchFamily="18" charset="0"/>
              </a:rPr>
              <a:t>красных наркоматов</a:t>
            </a:r>
            <a:br>
              <a:rPr lang="ru-RU" sz="1200" dirty="0">
                <a:highlight>
                  <a:srgbClr val="FF0000"/>
                </a:highlight>
              </a:rPr>
            </a:br>
            <a:r>
              <a:rPr lang="ru-RU" sz="1200" b="0" i="0" dirty="0">
                <a:solidFill>
                  <a:srgbClr val="3C3C3C"/>
                </a:solidFill>
                <a:effectLst/>
                <a:highlight>
                  <a:srgbClr val="FF0000"/>
                </a:highlight>
                <a:latin typeface="Noto Serif" panose="020B0604020202020204" pitchFamily="18" charset="0"/>
              </a:rPr>
              <a:t>или</a:t>
            </a:r>
            <a:r>
              <a:rPr lang="ru-RU" sz="1200" dirty="0">
                <a:highlight>
                  <a:srgbClr val="FF0000"/>
                </a:highlight>
              </a:rPr>
              <a:t> </a:t>
            </a:r>
            <a:r>
              <a:rPr lang="ru-RU" sz="1200" b="0" i="0" dirty="0">
                <a:solidFill>
                  <a:srgbClr val="3C3C3C"/>
                </a:solidFill>
                <a:effectLst/>
                <a:highlight>
                  <a:srgbClr val="FF0000"/>
                </a:highlight>
                <a:latin typeface="Noto Serif" panose="020B0604020202020204" pitchFamily="18" charset="0"/>
              </a:rPr>
              <a:t>в дооктябрьской консистории?!</a:t>
            </a:r>
            <a:endParaRPr lang="ru-RU" sz="1200" dirty="0"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99125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6A56D3D-0E00-6FFD-54E0-B9D249700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187" y="0"/>
            <a:ext cx="102076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338701F1-096F-C068-F454-18014BE249B4}"/>
              </a:ext>
            </a:extLst>
          </p:cNvPr>
          <p:cNvGrpSpPr/>
          <p:nvPr/>
        </p:nvGrpSpPr>
        <p:grpSpPr>
          <a:xfrm>
            <a:off x="4105133" y="1547685"/>
            <a:ext cx="698955" cy="130320"/>
            <a:chOff x="4105133" y="1547685"/>
            <a:chExt cx="698955" cy="13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3D5BDF9F-0978-A7AC-3197-A282CA8F5EF8}"/>
                    </a:ext>
                  </a:extLst>
                </p14:cNvPr>
                <p14:cNvContentPartPr/>
                <p14:nvPr/>
              </p14:nvContentPartPr>
              <p14:xfrm>
                <a:off x="4157528" y="1579005"/>
                <a:ext cx="583560" cy="83160"/>
              </p14:xfrm>
            </p:contentPart>
          </mc:Choice>
          <mc:Fallback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3D5BDF9F-0978-A7AC-3197-A282CA8F5EF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148528" y="1570005"/>
                  <a:ext cx="6012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1F14537A-8491-C18A-9981-D99051BF72D0}"/>
                    </a:ext>
                  </a:extLst>
                </p14:cNvPr>
                <p14:cNvContentPartPr/>
                <p14:nvPr/>
              </p14:nvContentPartPr>
              <p14:xfrm>
                <a:off x="4109648" y="1547685"/>
                <a:ext cx="694440" cy="130320"/>
              </p14:xfrm>
            </p:contentPart>
          </mc:Choice>
          <mc:Fallback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1F14537A-8491-C18A-9981-D99051BF72D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101008" y="1538685"/>
                  <a:ext cx="7120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ED7C2F41-BB36-0F40-F078-6E77ABCF64A6}"/>
                    </a:ext>
                  </a:extLst>
                </p14:cNvPr>
                <p14:cNvContentPartPr/>
                <p14:nvPr/>
              </p14:nvContentPartPr>
              <p14:xfrm>
                <a:off x="4105133" y="1599608"/>
                <a:ext cx="685440" cy="57960"/>
              </p14:xfrm>
            </p:contentPart>
          </mc:Choice>
          <mc:Fallback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ED7C2F41-BB36-0F40-F078-6E77ABCF64A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096133" y="1590968"/>
                  <a:ext cx="703080" cy="75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222322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552</Words>
  <Application>Microsoft Office PowerPoint</Application>
  <PresentationFormat>Широкоэкранный</PresentationFormat>
  <Paragraphs>36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Noto Serif</vt:lpstr>
      <vt:lpstr>Тема Office</vt:lpstr>
      <vt:lpstr>Товарищ Иванов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Товарищ Иванов</dc:title>
  <dc:creator>dim4ik ~</dc:creator>
  <cp:lastModifiedBy>dim4ik ~</cp:lastModifiedBy>
  <cp:revision>1</cp:revision>
  <dcterms:created xsi:type="dcterms:W3CDTF">2023-04-28T05:26:11Z</dcterms:created>
  <dcterms:modified xsi:type="dcterms:W3CDTF">2023-04-28T06:43:20Z</dcterms:modified>
</cp:coreProperties>
</file>