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>
      <p:cViewPr>
        <p:scale>
          <a:sx n="76" d="100"/>
          <a:sy n="76" d="100"/>
        </p:scale>
        <p:origin x="-1182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5497-45A7-4E2C-9D65-581534F31DF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385F-E900-456F-987F-FB81420B7C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5497-45A7-4E2C-9D65-581534F31DF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385F-E900-456F-987F-FB81420B7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5497-45A7-4E2C-9D65-581534F31DF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385F-E900-456F-987F-FB81420B7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5497-45A7-4E2C-9D65-581534F31DF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385F-E900-456F-987F-FB81420B7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5497-45A7-4E2C-9D65-581534F31DF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385F-E900-456F-987F-FB81420B7C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5497-45A7-4E2C-9D65-581534F31DF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385F-E900-456F-987F-FB81420B7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5497-45A7-4E2C-9D65-581534F31DF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385F-E900-456F-987F-FB81420B7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5497-45A7-4E2C-9D65-581534F31DF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385F-E900-456F-987F-FB81420B7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5497-45A7-4E2C-9D65-581534F31DF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385F-E900-456F-987F-FB81420B7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5497-45A7-4E2C-9D65-581534F31DF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385F-E900-456F-987F-FB81420B7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5497-45A7-4E2C-9D65-581534F31DF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40385F-E900-456F-987F-FB81420B7C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155497-45A7-4E2C-9D65-581534F31DF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40385F-E900-456F-987F-FB81420B7C6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340768"/>
            <a:ext cx="8826624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IT Project</a:t>
            </a:r>
            <a:br>
              <a:rPr lang="en-US" dirty="0" smtClean="0"/>
            </a:br>
            <a:r>
              <a:rPr lang="en-US" dirty="0" smtClean="0"/>
              <a:t>Bank Account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91072"/>
          </a:xfrm>
        </p:spPr>
        <p:txBody>
          <a:bodyPr/>
          <a:lstStyle/>
          <a:p>
            <a:pPr algn="ctr"/>
            <a:r>
              <a:rPr lang="en-US" dirty="0" smtClean="0"/>
              <a:t>By: Mohamed Aden </a:t>
            </a:r>
            <a:r>
              <a:rPr lang="en-US" dirty="0" err="1" smtClean="0"/>
              <a:t>Ighe</a:t>
            </a:r>
            <a:endParaRPr lang="en-US" dirty="0" smtClean="0"/>
          </a:p>
          <a:p>
            <a:pPr algn="ctr"/>
            <a:r>
              <a:rPr lang="en-US" dirty="0" smtClean="0"/>
              <a:t>Ref No.: BSD123AY943</a:t>
            </a:r>
          </a:p>
          <a:p>
            <a:pPr algn="ctr"/>
            <a:r>
              <a:rPr lang="en-US" dirty="0" smtClean="0"/>
              <a:t>Supervisor: Dr. SHADI HILLES. </a:t>
            </a:r>
          </a:p>
          <a:p>
            <a:pPr algn="ctr"/>
            <a:r>
              <a:rPr lang="en-US" dirty="0" smtClean="0"/>
              <a:t>For Semi-final (October/November 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END</a:t>
            </a:r>
            <a:br>
              <a:rPr lang="en-US" dirty="0" smtClean="0"/>
            </a:br>
            <a:r>
              <a:rPr lang="en-US" dirty="0" smtClean="0"/>
              <a:t>By: Mohamed Aden </a:t>
            </a:r>
            <a:r>
              <a:rPr lang="en-US" dirty="0" err="1" smtClean="0"/>
              <a:t>Ighe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7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Bank Account Management System (BAMS),  is </a:t>
            </a:r>
            <a:r>
              <a:rPr lang="en-US" dirty="0"/>
              <a:t>an application for maintaining a person's account in a </a:t>
            </a:r>
            <a:r>
              <a:rPr lang="en-US" dirty="0" smtClean="0"/>
              <a:t>bank, which is responsible for the daily transactions.</a:t>
            </a:r>
          </a:p>
          <a:p>
            <a:r>
              <a:rPr lang="en-US" dirty="0" smtClean="0"/>
              <a:t>A local bank, BICM Bank is responsible for managing the system 24/7. </a:t>
            </a:r>
          </a:p>
          <a:p>
            <a:r>
              <a:rPr lang="en-US" dirty="0"/>
              <a:t> </a:t>
            </a:r>
            <a:r>
              <a:rPr lang="en-US" dirty="0" smtClean="0"/>
              <a:t>It retains the information of a persons account, withdrawals, deposits and viewing account details. </a:t>
            </a:r>
          </a:p>
          <a:p>
            <a:r>
              <a:rPr lang="en-US" dirty="0" smtClean="0"/>
              <a:t>There a 2 types of A/C types which include </a:t>
            </a:r>
            <a:r>
              <a:rPr lang="en-US" u="sng" dirty="0" smtClean="0"/>
              <a:t>Personal and Savings</a:t>
            </a:r>
            <a:r>
              <a:rPr lang="en-US" dirty="0" smtClean="0"/>
              <a:t>. It can’t be changed once the account is created. Instead, the client can open another account with another A/C type.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client opens accounts at a branch. Each account is uniquely identified by an account </a:t>
            </a:r>
            <a:r>
              <a:rPr lang="en-US" dirty="0" smtClean="0"/>
              <a:t>number starting with 10 to 999.</a:t>
            </a:r>
          </a:p>
          <a:p>
            <a:r>
              <a:rPr lang="en-US" dirty="0" smtClean="0"/>
              <a:t>It </a:t>
            </a:r>
            <a:r>
              <a:rPr lang="en-US" dirty="0"/>
              <a:t>has </a:t>
            </a:r>
            <a:r>
              <a:rPr lang="en-US" dirty="0" smtClean="0"/>
              <a:t>an exact balance </a:t>
            </a:r>
            <a:r>
              <a:rPr lang="en-US" dirty="0"/>
              <a:t>and a </a:t>
            </a:r>
            <a:r>
              <a:rPr lang="en-US" dirty="0" smtClean="0"/>
              <a:t>withdrawal, transfer or deposit limit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a person does a transaction such as deposit or withdrawal, it is required for the user to login for authentication before proceeding with the action. Otherwise, the transaction will be rejected. </a:t>
            </a:r>
          </a:p>
          <a:p>
            <a:r>
              <a:rPr lang="en-US" dirty="0" smtClean="0"/>
              <a:t>This applies when a user requests his/her account to be terminated. </a:t>
            </a:r>
          </a:p>
        </p:txBody>
      </p:sp>
    </p:spTree>
    <p:extLst>
      <p:ext uri="{BB962C8B-B14F-4D97-AF65-F5344CB8AC3E}">
        <p14:creationId xmlns:p14="http://schemas.microsoft.com/office/powerpoint/2010/main" val="6482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Stages of the Project (Main Menu)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1) </a:t>
            </a:r>
            <a:r>
              <a:rPr lang="en-US" b="1" dirty="0"/>
              <a:t>Create New </a:t>
            </a:r>
            <a:r>
              <a:rPr lang="en-US" b="1" dirty="0" smtClean="0"/>
              <a:t>Account </a:t>
            </a:r>
            <a:r>
              <a:rPr lang="en-US" dirty="0" smtClean="0"/>
              <a:t>(to create new account)</a:t>
            </a:r>
            <a:endParaRPr lang="en-US" dirty="0"/>
          </a:p>
          <a:p>
            <a:pPr lvl="1"/>
            <a:r>
              <a:rPr lang="en-US" dirty="0"/>
              <a:t>Enter Account No.</a:t>
            </a:r>
          </a:p>
          <a:p>
            <a:pPr lvl="1"/>
            <a:r>
              <a:rPr lang="en-US" dirty="0"/>
              <a:t>Account Type (Current/Savings)</a:t>
            </a:r>
          </a:p>
          <a:p>
            <a:r>
              <a:rPr lang="en-US" dirty="0"/>
              <a:t>2) </a:t>
            </a:r>
            <a:r>
              <a:rPr lang="en-US" b="1" dirty="0"/>
              <a:t>Cash Deposit </a:t>
            </a:r>
            <a:r>
              <a:rPr lang="en-US" dirty="0" smtClean="0"/>
              <a:t>(to deposit money from your A/C)</a:t>
            </a:r>
            <a:endParaRPr lang="en-US" b="1" dirty="0"/>
          </a:p>
          <a:p>
            <a:r>
              <a:rPr lang="en-US" dirty="0"/>
              <a:t>3) </a:t>
            </a:r>
            <a:r>
              <a:rPr lang="en-US" b="1" dirty="0"/>
              <a:t>Cash </a:t>
            </a:r>
            <a:r>
              <a:rPr lang="en-US" b="1" dirty="0" smtClean="0"/>
              <a:t>Withdrawal</a:t>
            </a:r>
            <a:r>
              <a:rPr lang="en-US" dirty="0" smtClean="0"/>
              <a:t> </a:t>
            </a:r>
            <a:r>
              <a:rPr lang="en-US" sz="2000" dirty="0" smtClean="0"/>
              <a:t>(to withdraw money from your A/C)</a:t>
            </a:r>
            <a:endParaRPr lang="en-US" sz="2000" b="1" dirty="0"/>
          </a:p>
          <a:p>
            <a:r>
              <a:rPr lang="en-US" dirty="0"/>
              <a:t>4) </a:t>
            </a:r>
            <a:r>
              <a:rPr lang="en-US" b="1" dirty="0"/>
              <a:t>Balance Enquiry</a:t>
            </a:r>
            <a:r>
              <a:rPr lang="en-US" dirty="0"/>
              <a:t> </a:t>
            </a:r>
            <a:r>
              <a:rPr lang="en-US" dirty="0" smtClean="0"/>
              <a:t>(to view your balance details)</a:t>
            </a:r>
            <a:endParaRPr lang="en-US" dirty="0"/>
          </a:p>
          <a:p>
            <a:r>
              <a:rPr lang="en-US" dirty="0"/>
              <a:t>5) </a:t>
            </a:r>
            <a:r>
              <a:rPr lang="en-US" b="1" dirty="0"/>
              <a:t>Account </a:t>
            </a:r>
            <a:r>
              <a:rPr lang="en-US" b="1" dirty="0" smtClean="0"/>
              <a:t>Details </a:t>
            </a:r>
            <a:r>
              <a:rPr lang="en-US" dirty="0"/>
              <a:t>(to view </a:t>
            </a:r>
            <a:r>
              <a:rPr lang="en-US" dirty="0" smtClean="0"/>
              <a:t>your A/C details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6)</a:t>
            </a:r>
            <a:r>
              <a:rPr lang="en-US" b="1" dirty="0"/>
              <a:t> [Request for] Account </a:t>
            </a:r>
            <a:r>
              <a:rPr lang="en-US" b="1" dirty="0" smtClean="0"/>
              <a:t>Termination</a:t>
            </a:r>
            <a:r>
              <a:rPr lang="en-US" dirty="0" smtClean="0"/>
              <a:t> (to request for A/C to be closed)</a:t>
            </a:r>
            <a:endParaRPr lang="en-US" b="1" dirty="0"/>
          </a:p>
          <a:p>
            <a:r>
              <a:rPr lang="en-US" dirty="0" smtClean="0"/>
              <a:t>7) </a:t>
            </a:r>
            <a:r>
              <a:rPr lang="en-US" b="1" dirty="0" smtClean="0"/>
              <a:t>Exit the program</a:t>
            </a:r>
            <a:r>
              <a:rPr lang="en-US" dirty="0" smtClean="0"/>
              <a:t> (to leave to program for good)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71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(#1)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4" y="1935480"/>
            <a:ext cx="4355976" cy="4922520"/>
          </a:xfrm>
        </p:spPr>
        <p:txBody>
          <a:bodyPr/>
          <a:lstStyle/>
          <a:p>
            <a:r>
              <a:rPr lang="en-US" b="1" dirty="0"/>
              <a:t>Title</a:t>
            </a:r>
            <a:r>
              <a:rPr lang="en-US" b="1" dirty="0" smtClean="0"/>
              <a:t>:</a:t>
            </a:r>
            <a:r>
              <a:rPr lang="en-US" dirty="0" smtClean="0"/>
              <a:t> R-Bank </a:t>
            </a:r>
            <a:r>
              <a:rPr lang="en-US" dirty="0"/>
              <a:t>Management </a:t>
            </a:r>
            <a:r>
              <a:rPr lang="en-US" dirty="0" smtClean="0"/>
              <a:t>System (Open Source)</a:t>
            </a:r>
          </a:p>
          <a:p>
            <a:r>
              <a:rPr lang="en-US" b="1" dirty="0" smtClean="0"/>
              <a:t>Author:</a:t>
            </a:r>
            <a:r>
              <a:rPr lang="en-US" dirty="0" smtClean="0"/>
              <a:t> Rahul </a:t>
            </a:r>
            <a:r>
              <a:rPr lang="en-US" dirty="0" err="1" smtClean="0"/>
              <a:t>Saxena</a:t>
            </a:r>
            <a:endParaRPr lang="en-US" dirty="0" smtClean="0"/>
          </a:p>
          <a:p>
            <a:r>
              <a:rPr lang="en-US" b="1" dirty="0"/>
              <a:t>Site:</a:t>
            </a:r>
            <a:r>
              <a:rPr lang="en-US" dirty="0"/>
              <a:t> </a:t>
            </a:r>
            <a:r>
              <a:rPr lang="en-US" dirty="0" smtClean="0"/>
              <a:t>C# Corner</a:t>
            </a:r>
          </a:p>
          <a:p>
            <a:r>
              <a:rPr lang="en-US" b="1" dirty="0" smtClean="0"/>
              <a:t>Date created:</a:t>
            </a:r>
            <a:r>
              <a:rPr lang="en-US" dirty="0" smtClean="0"/>
              <a:t> 2 April 2010</a:t>
            </a:r>
            <a:endParaRPr lang="en-US" dirty="0"/>
          </a:p>
          <a:p>
            <a:r>
              <a:rPr lang="en-US" b="1" dirty="0" smtClean="0"/>
              <a:t>Created using:</a:t>
            </a:r>
            <a:r>
              <a:rPr lang="en-US" dirty="0" smtClean="0"/>
              <a:t> Visual Basic and C# with SQL used as database.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050" name="Picture 2" descr="BMS DF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4355976" cy="24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wAccou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5692"/>
            <a:ext cx="435597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1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(#2)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4" y="1935480"/>
            <a:ext cx="4355976" cy="35097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Title</a:t>
            </a:r>
            <a:r>
              <a:rPr lang="en-US" b="1" dirty="0" smtClean="0"/>
              <a:t>:</a:t>
            </a:r>
            <a:r>
              <a:rPr lang="en-US" dirty="0" smtClean="0"/>
              <a:t> Bank Management System </a:t>
            </a:r>
          </a:p>
          <a:p>
            <a:r>
              <a:rPr lang="en-US" b="1" dirty="0" smtClean="0"/>
              <a:t>Author:</a:t>
            </a:r>
            <a:r>
              <a:rPr lang="en-US" dirty="0" smtClean="0"/>
              <a:t> </a:t>
            </a:r>
            <a:r>
              <a:rPr lang="en-US" dirty="0" err="1" smtClean="0"/>
              <a:t>TechZoo</a:t>
            </a:r>
            <a:endParaRPr lang="en-US" dirty="0" smtClean="0"/>
          </a:p>
          <a:p>
            <a:r>
              <a:rPr lang="en-US" b="1" dirty="0"/>
              <a:t>Site:</a:t>
            </a:r>
            <a:r>
              <a:rPr lang="en-US" dirty="0"/>
              <a:t> </a:t>
            </a:r>
            <a:r>
              <a:rPr lang="en-US" dirty="0" err="1" smtClean="0"/>
              <a:t>TechZoo</a:t>
            </a:r>
            <a:endParaRPr lang="en-US" dirty="0" smtClean="0"/>
          </a:p>
          <a:p>
            <a:r>
              <a:rPr lang="en-US" b="1" dirty="0" smtClean="0"/>
              <a:t>Date created:</a:t>
            </a:r>
            <a:r>
              <a:rPr lang="en-US" dirty="0" smtClean="0"/>
              <a:t> 15 October 2012</a:t>
            </a:r>
            <a:endParaRPr lang="en-US" dirty="0"/>
          </a:p>
          <a:p>
            <a:r>
              <a:rPr lang="en-US" b="1" dirty="0" smtClean="0"/>
              <a:t>Created using:</a:t>
            </a:r>
            <a:r>
              <a:rPr lang="en-US" dirty="0" smtClean="0"/>
              <a:t> Java with Microsoft Access used as database tool.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3074" name="Picture 2" descr="Online Bank Management System - Front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439248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techzoo.org/wp-content/uploads/2012/10/Online-Bank-Management-System-Front-page-Deposit-amount-in-accou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97514"/>
            <a:ext cx="4392488" cy="221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7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3068960"/>
            <a:ext cx="8305800" cy="1143000"/>
          </a:xfrm>
        </p:spPr>
        <p:txBody>
          <a:bodyPr/>
          <a:lstStyle/>
          <a:p>
            <a:pPr algn="ctr"/>
            <a:r>
              <a:rPr lang="en-US" b="1" dirty="0" smtClean="0"/>
              <a:t>System Analysis (Diagrams)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86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Diagram #1 (Flowchart </a:t>
            </a:r>
            <a:r>
              <a:rPr lang="en-US" dirty="0" smtClean="0"/>
              <a:t>diagram)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" y="2060849"/>
            <a:ext cx="9145016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8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#2 (Class Diagram)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9036496" cy="47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77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223</TotalTime>
  <Words>355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IT Project Bank Account Management System</vt:lpstr>
      <vt:lpstr>Introduction</vt:lpstr>
      <vt:lpstr>Introduction</vt:lpstr>
      <vt:lpstr>Stages of the Project (Main Menu)</vt:lpstr>
      <vt:lpstr>Related work (#1)</vt:lpstr>
      <vt:lpstr>Related work (#2)</vt:lpstr>
      <vt:lpstr>System Analysis (Diagrams)</vt:lpstr>
      <vt:lpstr>Diagram #1 (Flowchart diagram)</vt:lpstr>
      <vt:lpstr>Diagram #2 (Class Diagram)</vt:lpstr>
      <vt:lpstr>THE END By: Mohamed Aden Ighe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Project  Bank Account Management System</dc:title>
  <dc:creator>student mediu</dc:creator>
  <cp:lastModifiedBy>User</cp:lastModifiedBy>
  <cp:revision>14</cp:revision>
  <dcterms:created xsi:type="dcterms:W3CDTF">2015-10-22T06:30:49Z</dcterms:created>
  <dcterms:modified xsi:type="dcterms:W3CDTF">2015-10-25T08:17:45Z</dcterms:modified>
</cp:coreProperties>
</file>