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63" r:id="rId4"/>
    <p:sldId id="259" r:id="rId5"/>
    <p:sldId id="261" r:id="rId6"/>
    <p:sldId id="264" r:id="rId7"/>
    <p:sldId id="262" r:id="rId8"/>
    <p:sldId id="265" r:id="rId9"/>
    <p:sldId id="266" r:id="rId10"/>
    <p:sldId id="267" r:id="rId11"/>
    <p:sldId id="25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1E58C7D-4F6E-4154-B7E4-E828BC42B3F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1B798-CD94-46E4-994B-F5746C864E34}"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9273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15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93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300712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62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960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0443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67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275872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1B798-CD94-46E4-994B-F5746C864E34}"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E58C7D-4F6E-4154-B7E4-E828BC42B3F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10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1B798-CD94-46E4-994B-F5746C864E34}"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136206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1B798-CD94-46E4-994B-F5746C864E34}"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E58C7D-4F6E-4154-B7E4-E828BC42B3F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28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1B798-CD94-46E4-994B-F5746C864E34}"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E58C7D-4F6E-4154-B7E4-E828BC42B3F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281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1B798-CD94-46E4-994B-F5746C864E34}" type="datetimeFigureOut">
              <a:rPr lang="en-IN" smtClean="0"/>
              <a:t>08-07-2025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40541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1B798-CD94-46E4-994B-F5746C864E34}"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58C7D-4F6E-4154-B7E4-E828BC42B3F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58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1B798-CD94-46E4-994B-F5746C864E34}"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E58C7D-4F6E-4154-B7E4-E828BC42B3FA}" type="slidenum">
              <a:rPr lang="en-IN" smtClean="0"/>
              <a:t>‹#›</a:t>
            </a:fld>
            <a:endParaRPr lang="en-IN"/>
          </a:p>
        </p:txBody>
      </p:sp>
    </p:spTree>
    <p:extLst>
      <p:ext uri="{BB962C8B-B14F-4D97-AF65-F5344CB8AC3E}">
        <p14:creationId xmlns:p14="http://schemas.microsoft.com/office/powerpoint/2010/main" val="110392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71B798-CD94-46E4-994B-F5746C864E34}" type="datetimeFigureOut">
              <a:rPr lang="en-IN" smtClean="0"/>
              <a:t>08-07-2025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E58C7D-4F6E-4154-B7E4-E828BC42B3FA}" type="slidenum">
              <a:rPr lang="en-IN" smtClean="0"/>
              <a:t>‹#›</a:t>
            </a:fld>
            <a:endParaRPr lang="en-IN"/>
          </a:p>
        </p:txBody>
      </p:sp>
    </p:spTree>
    <p:extLst>
      <p:ext uri="{BB962C8B-B14F-4D97-AF65-F5344CB8AC3E}">
        <p14:creationId xmlns:p14="http://schemas.microsoft.com/office/powerpoint/2010/main" val="3893824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907E-D4A3-93D0-5F7E-162470029377}"/>
              </a:ext>
            </a:extLst>
          </p:cNvPr>
          <p:cNvSpPr>
            <a:spLocks noGrp="1"/>
          </p:cNvSpPr>
          <p:nvPr>
            <p:ph type="ctrTitle"/>
          </p:nvPr>
        </p:nvSpPr>
        <p:spPr>
          <a:xfrm>
            <a:off x="2688165" y="2822477"/>
            <a:ext cx="6815669" cy="1515533"/>
          </a:xfrm>
        </p:spPr>
        <p:txBody>
          <a:bodyPr/>
          <a:lstStyle/>
          <a:p>
            <a:r>
              <a:rPr lang="en-US" dirty="0">
                <a:solidFill>
                  <a:srgbClr val="C00000"/>
                </a:solidFill>
              </a:rPr>
              <a:t>Sentimental Analysis web App</a:t>
            </a:r>
            <a:endParaRPr lang="en-IN" dirty="0"/>
          </a:p>
        </p:txBody>
      </p:sp>
    </p:spTree>
    <p:extLst>
      <p:ext uri="{BB962C8B-B14F-4D97-AF65-F5344CB8AC3E}">
        <p14:creationId xmlns:p14="http://schemas.microsoft.com/office/powerpoint/2010/main" val="400153469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9CB91-7B9D-D366-0CEE-1F193430E655}"/>
              </a:ext>
            </a:extLst>
          </p:cNvPr>
          <p:cNvSpPr txBox="1"/>
          <p:nvPr/>
        </p:nvSpPr>
        <p:spPr>
          <a:xfrm>
            <a:off x="1108363" y="889843"/>
            <a:ext cx="9494982" cy="5078313"/>
          </a:xfrm>
          <a:prstGeom prst="rect">
            <a:avLst/>
          </a:prstGeom>
          <a:noFill/>
        </p:spPr>
        <p:txBody>
          <a:bodyPr wrap="square">
            <a:spAutoFit/>
          </a:bodyPr>
          <a:lstStyle/>
          <a:p>
            <a:pPr>
              <a:buNone/>
            </a:pPr>
            <a:r>
              <a:rPr lang="en-US" b="1" dirty="0"/>
              <a:t>Summary of Key Results</a:t>
            </a:r>
            <a:r>
              <a:rPr lang="en-US" dirty="0"/>
              <a:t>:</a:t>
            </a:r>
            <a:br>
              <a:rPr lang="en-US" dirty="0"/>
            </a:br>
            <a:r>
              <a:rPr lang="en-US" dirty="0"/>
              <a:t>Sentiment analysis using techniques like BERT effectively classifies text into Positive, Neutral, or Negative categories. It provides actionable insights for businesses, politics, and healthcare by analyzing customer feedback, public opinion, and social media trends. Real-world applications demonstrate its ability to enhance decision-making and user experience.</a:t>
            </a:r>
          </a:p>
          <a:p>
            <a:pPr>
              <a:buNone/>
            </a:pPr>
            <a:r>
              <a:rPr lang="en-US" b="1" dirty="0"/>
              <a:t>What’s Next? (Improvements &amp; Extensions)</a:t>
            </a:r>
            <a:r>
              <a:rPr lang="en-US" dirty="0"/>
              <a:t>:</a:t>
            </a:r>
          </a:p>
          <a:p>
            <a:pPr>
              <a:buFont typeface="+mj-lt"/>
              <a:buAutoNum type="arabicPeriod"/>
            </a:pPr>
            <a:r>
              <a:rPr lang="en-US" dirty="0"/>
              <a:t>Improve real-time tracking for live sentiment analysis.</a:t>
            </a:r>
          </a:p>
          <a:p>
            <a:pPr>
              <a:buFont typeface="+mj-lt"/>
              <a:buAutoNum type="arabicPeriod"/>
            </a:pPr>
            <a:r>
              <a:rPr lang="en-US" dirty="0"/>
              <a:t>Develop multimodal analysis by combining text, audio, and video inputs.</a:t>
            </a:r>
          </a:p>
          <a:p>
            <a:pPr>
              <a:buFont typeface="+mj-lt"/>
              <a:buAutoNum type="arabicPeriod"/>
            </a:pPr>
            <a:r>
              <a:rPr lang="en-US" dirty="0"/>
              <a:t>Customize models for specific domains and languages to widen applicability.</a:t>
            </a:r>
          </a:p>
          <a:p>
            <a:pPr>
              <a:buFont typeface="+mj-lt"/>
              <a:buAutoNum type="arabicPeriod"/>
            </a:pPr>
            <a:r>
              <a:rPr lang="en-US" dirty="0"/>
              <a:t>Enhance ethical AI practices to reduce biases in sentiment predictions.</a:t>
            </a:r>
          </a:p>
          <a:p>
            <a:pPr>
              <a:buFont typeface="+mj-lt"/>
              <a:buAutoNum type="arabicPeriod"/>
            </a:pPr>
            <a:r>
              <a:rPr lang="en-US" dirty="0"/>
              <a:t>Explore IoT integration to create context-aware, sentiment-driven smart devices.</a:t>
            </a:r>
          </a:p>
          <a:p>
            <a:pPr>
              <a:buNone/>
            </a:pPr>
            <a:r>
              <a:rPr lang="en-US" b="1" dirty="0"/>
              <a:t>Lessons Learned</a:t>
            </a:r>
            <a:r>
              <a:rPr lang="en-US" dirty="0"/>
              <a:t>:</a:t>
            </a:r>
          </a:p>
          <a:p>
            <a:pPr>
              <a:buFont typeface="+mj-lt"/>
              <a:buAutoNum type="arabicPeriod"/>
            </a:pPr>
            <a:r>
              <a:rPr lang="en-US" dirty="0"/>
              <a:t>Sentiment analysis is powerful, but accuracy depends on quality and diversity of training data.</a:t>
            </a:r>
          </a:p>
          <a:p>
            <a:pPr>
              <a:buFont typeface="+mj-lt"/>
              <a:buAutoNum type="arabicPeriod"/>
            </a:pPr>
            <a:r>
              <a:rPr lang="en-US" dirty="0"/>
              <a:t>Addressing biases is crucial for fair and reliable insights.</a:t>
            </a:r>
          </a:p>
          <a:p>
            <a:pPr>
              <a:buFont typeface="+mj-lt"/>
              <a:buAutoNum type="arabicPeriod"/>
            </a:pPr>
            <a:r>
              <a:rPr lang="en-US" dirty="0"/>
              <a:t>Scalability demands constant adaptation to new platforms, languages, and inputs.</a:t>
            </a:r>
          </a:p>
          <a:p>
            <a:pPr>
              <a:buFont typeface="+mj-lt"/>
              <a:buAutoNum type="arabicPeriod"/>
            </a:pPr>
            <a:r>
              <a:rPr lang="en-US" dirty="0"/>
              <a:t>Domain-specific knowledge significantly improves precision.</a:t>
            </a:r>
          </a:p>
          <a:p>
            <a:pPr>
              <a:buFont typeface="+mj-lt"/>
              <a:buAutoNum type="arabicPeriod"/>
            </a:pPr>
            <a:r>
              <a:rPr lang="en-US" dirty="0"/>
              <a:t>Ethical considerations, like data privacy, are vital for long-term trust and success.</a:t>
            </a:r>
          </a:p>
          <a:p>
            <a:r>
              <a:rPr lang="en-US" dirty="0"/>
              <a:t>Would you like further help in exploring any of these areas in depth?</a:t>
            </a:r>
          </a:p>
        </p:txBody>
      </p:sp>
      <p:sp>
        <p:nvSpPr>
          <p:cNvPr id="4" name="TextBox 3">
            <a:extLst>
              <a:ext uri="{FF2B5EF4-FFF2-40B4-BE49-F238E27FC236}">
                <a16:creationId xmlns:a16="http://schemas.microsoft.com/office/drawing/2014/main" id="{E50B9EEA-219D-60ED-CA9A-16FB11B12763}"/>
              </a:ext>
            </a:extLst>
          </p:cNvPr>
          <p:cNvSpPr txBox="1"/>
          <p:nvPr/>
        </p:nvSpPr>
        <p:spPr>
          <a:xfrm>
            <a:off x="4763069" y="736979"/>
            <a:ext cx="4681182" cy="584775"/>
          </a:xfrm>
          <a:prstGeom prst="rect">
            <a:avLst/>
          </a:prstGeom>
          <a:noFill/>
        </p:spPr>
        <p:txBody>
          <a:bodyPr wrap="square" rtlCol="0">
            <a:spAutoFit/>
          </a:bodyPr>
          <a:lstStyle/>
          <a:p>
            <a:r>
              <a:rPr lang="en-IN" sz="3200" dirty="0">
                <a:solidFill>
                  <a:srgbClr val="FF0000"/>
                </a:solidFill>
              </a:rPr>
              <a:t>Conclusion:</a:t>
            </a:r>
          </a:p>
        </p:txBody>
      </p:sp>
    </p:spTree>
    <p:extLst>
      <p:ext uri="{BB962C8B-B14F-4D97-AF65-F5344CB8AC3E}">
        <p14:creationId xmlns:p14="http://schemas.microsoft.com/office/powerpoint/2010/main" val="35743627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a:extLst>
              <a:ext uri="{FF2B5EF4-FFF2-40B4-BE49-F238E27FC236}">
                <a16:creationId xmlns:a16="http://schemas.microsoft.com/office/drawing/2014/main" id="{D08E4BF1-CD31-88CE-7DCF-77AB5305D11D}"/>
              </a:ext>
            </a:extLst>
          </p:cNvPr>
          <p:cNvGrpSpPr/>
          <p:nvPr/>
        </p:nvGrpSpPr>
        <p:grpSpPr>
          <a:xfrm>
            <a:off x="633962" y="3192578"/>
            <a:ext cx="3304424" cy="3287805"/>
            <a:chOff x="822" y="4311599"/>
            <a:chExt cx="3304424" cy="3287805"/>
          </a:xfrm>
        </p:grpSpPr>
        <p:sp>
          <p:nvSpPr>
            <p:cNvPr id="19" name="Freeform: Shape 18">
              <a:extLst>
                <a:ext uri="{FF2B5EF4-FFF2-40B4-BE49-F238E27FC236}">
                  <a16:creationId xmlns:a16="http://schemas.microsoft.com/office/drawing/2014/main" id="{6649E78F-B8BB-E995-6319-E2B53F71DA5B}"/>
                </a:ext>
              </a:extLst>
            </p:cNvPr>
            <p:cNvSpPr/>
            <p:nvPr/>
          </p:nvSpPr>
          <p:spPr>
            <a:xfrm>
              <a:off x="822" y="4311599"/>
              <a:ext cx="3304424" cy="3156564"/>
            </a:xfrm>
            <a:custGeom>
              <a:avLst/>
              <a:gdLst>
                <a:gd name="connsiteX0" fmla="*/ 3297212 w 3304424"/>
                <a:gd name="connsiteY0" fmla="*/ 2218141 h 3156564"/>
                <a:gd name="connsiteX1" fmla="*/ 2674431 w 3304424"/>
                <a:gd name="connsiteY1" fmla="*/ 1491564 h 3156564"/>
                <a:gd name="connsiteX2" fmla="*/ 1858473 w 3304424"/>
                <a:gd name="connsiteY2" fmla="*/ 1226306 h 3156564"/>
                <a:gd name="connsiteX3" fmla="*/ 1367910 w 3304424"/>
                <a:gd name="connsiteY3" fmla="*/ 790524 h 3156564"/>
                <a:gd name="connsiteX4" fmla="*/ 1012859 w 3304424"/>
                <a:gd name="connsiteY4" fmla="*/ 172686 h 3156564"/>
                <a:gd name="connsiteX5" fmla="*/ 509116 w 3304424"/>
                <a:gd name="connsiteY5" fmla="*/ 7929 h 3156564"/>
                <a:gd name="connsiteX6" fmla="*/ 17 w 3304424"/>
                <a:gd name="connsiteY6" fmla="*/ 966814 h 3156564"/>
                <a:gd name="connsiteX7" fmla="*/ 100107 w 3304424"/>
                <a:gd name="connsiteY7" fmla="*/ 1616779 h 3156564"/>
                <a:gd name="connsiteX8" fmla="*/ 133882 w 3304424"/>
                <a:gd name="connsiteY8" fmla="*/ 2722709 h 3156564"/>
                <a:gd name="connsiteX9" fmla="*/ 1007093 w 3304424"/>
                <a:gd name="connsiteY9" fmla="*/ 3071582 h 3156564"/>
                <a:gd name="connsiteX10" fmla="*/ 1644290 w 3304424"/>
                <a:gd name="connsiteY10" fmla="*/ 3153960 h 3156564"/>
                <a:gd name="connsiteX11" fmla="*/ 2872551 w 3304424"/>
                <a:gd name="connsiteY11" fmla="*/ 2836391 h 3156564"/>
                <a:gd name="connsiteX12" fmla="*/ 3300507 w 3304424"/>
                <a:gd name="connsiteY12" fmla="*/ 2238736 h 3156564"/>
                <a:gd name="connsiteX13" fmla="*/ 3297212 w 3304424"/>
                <a:gd name="connsiteY13" fmla="*/ 2218141 h 3156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4424" h="3156564">
                  <a:moveTo>
                    <a:pt x="3297212" y="2218141"/>
                  </a:moveTo>
                  <a:cubicBezTo>
                    <a:pt x="3239135" y="1854852"/>
                    <a:pt x="3000650" y="1629960"/>
                    <a:pt x="2674431" y="1491564"/>
                  </a:cubicBezTo>
                  <a:cubicBezTo>
                    <a:pt x="2408349" y="1378706"/>
                    <a:pt x="2122084" y="1344107"/>
                    <a:pt x="1858473" y="1226306"/>
                  </a:cubicBezTo>
                  <a:cubicBezTo>
                    <a:pt x="1652878" y="1136761"/>
                    <a:pt x="1481078" y="984113"/>
                    <a:pt x="1367910" y="790524"/>
                  </a:cubicBezTo>
                  <a:cubicBezTo>
                    <a:pt x="1252992" y="584578"/>
                    <a:pt x="1212627" y="334148"/>
                    <a:pt x="1012859" y="172686"/>
                  </a:cubicBezTo>
                  <a:cubicBezTo>
                    <a:pt x="918124" y="96074"/>
                    <a:pt x="642157" y="-33260"/>
                    <a:pt x="509116" y="7929"/>
                  </a:cubicBezTo>
                  <a:cubicBezTo>
                    <a:pt x="80748" y="141794"/>
                    <a:pt x="11550" y="579636"/>
                    <a:pt x="17" y="966814"/>
                  </a:cubicBezTo>
                  <a:cubicBezTo>
                    <a:pt x="-197" y="1187341"/>
                    <a:pt x="33562" y="1406550"/>
                    <a:pt x="100107" y="1616779"/>
                  </a:cubicBezTo>
                  <a:cubicBezTo>
                    <a:pt x="176719" y="1886568"/>
                    <a:pt x="-4926" y="2468160"/>
                    <a:pt x="133882" y="2722709"/>
                  </a:cubicBezTo>
                  <a:cubicBezTo>
                    <a:pt x="263216" y="2959959"/>
                    <a:pt x="736068" y="2948838"/>
                    <a:pt x="1007093" y="3071582"/>
                  </a:cubicBezTo>
                  <a:cubicBezTo>
                    <a:pt x="1196563" y="3156843"/>
                    <a:pt x="1437108" y="3161786"/>
                    <a:pt x="1644290" y="3153960"/>
                  </a:cubicBezTo>
                  <a:cubicBezTo>
                    <a:pt x="2066891" y="3141603"/>
                    <a:pt x="2511734" y="3037806"/>
                    <a:pt x="2872551" y="2836391"/>
                  </a:cubicBezTo>
                  <a:cubicBezTo>
                    <a:pt x="3090030" y="2715295"/>
                    <a:pt x="3338813" y="2518823"/>
                    <a:pt x="3300507" y="2238736"/>
                  </a:cubicBezTo>
                  <a:cubicBezTo>
                    <a:pt x="3299271" y="2233381"/>
                    <a:pt x="3298448" y="2226379"/>
                    <a:pt x="3297212" y="2218141"/>
                  </a:cubicBezTo>
                  <a:close/>
                </a:path>
              </a:pathLst>
            </a:custGeom>
            <a:solidFill>
              <a:srgbClr val="C8CEBC"/>
            </a:solidFill>
            <a:ln w="41189"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8978561-9B3D-212E-5B08-3F6A7C532892}"/>
                </a:ext>
              </a:extLst>
            </p:cNvPr>
            <p:cNvSpPr/>
            <p:nvPr/>
          </p:nvSpPr>
          <p:spPr>
            <a:xfrm>
              <a:off x="540820" y="4579063"/>
              <a:ext cx="2570610" cy="3020341"/>
            </a:xfrm>
            <a:custGeom>
              <a:avLst/>
              <a:gdLst>
                <a:gd name="connsiteX0" fmla="*/ 916881 w 2570610"/>
                <a:gd name="connsiteY0" fmla="*/ 479811 h 3020341"/>
                <a:gd name="connsiteX1" fmla="*/ 1194084 w 2570610"/>
                <a:gd name="connsiteY1" fmla="*/ 1221216 h 3020341"/>
                <a:gd name="connsiteX2" fmla="*/ 1364607 w 2570610"/>
                <a:gd name="connsiteY2" fmla="*/ 1709720 h 3020341"/>
                <a:gd name="connsiteX3" fmla="*/ 1873706 w 2570610"/>
                <a:gd name="connsiteY3" fmla="*/ 2271953 h 3020341"/>
                <a:gd name="connsiteX4" fmla="*/ 2010454 w 2570610"/>
                <a:gd name="connsiteY4" fmla="*/ 2503436 h 3020341"/>
                <a:gd name="connsiteX5" fmla="*/ 1861349 w 2570610"/>
                <a:gd name="connsiteY5" fmla="*/ 2371631 h 3020341"/>
                <a:gd name="connsiteX6" fmla="*/ 1290467 w 2570610"/>
                <a:gd name="connsiteY6" fmla="*/ 1779330 h 3020341"/>
                <a:gd name="connsiteX7" fmla="*/ 1152483 w 2570610"/>
                <a:gd name="connsiteY7" fmla="*/ 1561439 h 3020341"/>
                <a:gd name="connsiteX8" fmla="*/ 1134772 w 2570610"/>
                <a:gd name="connsiteY8" fmla="*/ 1496360 h 3020341"/>
                <a:gd name="connsiteX9" fmla="*/ 622378 w 2570610"/>
                <a:gd name="connsiteY9" fmla="*/ 719120 h 3020341"/>
                <a:gd name="connsiteX10" fmla="*/ 203072 w 2570610"/>
                <a:gd name="connsiteY10" fmla="*/ 198489 h 3020341"/>
                <a:gd name="connsiteX11" fmla="*/ 1245 w 2570610"/>
                <a:gd name="connsiteY11" fmla="*/ 45677 h 3020341"/>
                <a:gd name="connsiteX12" fmla="*/ 149526 w 2570610"/>
                <a:gd name="connsiteY12" fmla="*/ 360774 h 3020341"/>
                <a:gd name="connsiteX13" fmla="*/ 345587 w 2570610"/>
                <a:gd name="connsiteY13" fmla="*/ 928773 h 3020341"/>
                <a:gd name="connsiteX14" fmla="*/ 859628 w 2570610"/>
                <a:gd name="connsiteY14" fmla="*/ 1411922 h 3020341"/>
                <a:gd name="connsiteX15" fmla="*/ 1058160 w 2570610"/>
                <a:gd name="connsiteY15" fmla="*/ 1494301 h 3020341"/>
                <a:gd name="connsiteX16" fmla="*/ 1302824 w 2570610"/>
                <a:gd name="connsiteY16" fmla="*/ 1853470 h 3020341"/>
                <a:gd name="connsiteX17" fmla="*/ 808553 w 2570610"/>
                <a:gd name="connsiteY17" fmla="*/ 1592743 h 3020341"/>
                <a:gd name="connsiteX18" fmla="*/ 125637 w 2570610"/>
                <a:gd name="connsiteY18" fmla="*/ 1156137 h 3020341"/>
                <a:gd name="connsiteX19" fmla="*/ 14838 w 2570610"/>
                <a:gd name="connsiteY19" fmla="*/ 1084468 h 3020341"/>
                <a:gd name="connsiteX20" fmla="*/ 223255 w 2570610"/>
                <a:gd name="connsiteY20" fmla="*/ 1396683 h 3020341"/>
                <a:gd name="connsiteX21" fmla="*/ 661096 w 2570610"/>
                <a:gd name="connsiteY21" fmla="*/ 1778506 h 3020341"/>
                <a:gd name="connsiteX22" fmla="*/ 1519479 w 2570610"/>
                <a:gd name="connsiteY22" fmla="*/ 2104725 h 3020341"/>
                <a:gd name="connsiteX23" fmla="*/ 1952789 w 2570610"/>
                <a:gd name="connsiteY23" fmla="*/ 2496022 h 3020341"/>
                <a:gd name="connsiteX24" fmla="*/ 2570627 w 2570610"/>
                <a:gd name="connsiteY24" fmla="*/ 3020360 h 3020341"/>
                <a:gd name="connsiteX25" fmla="*/ 2424405 w 2570610"/>
                <a:gd name="connsiteY25" fmla="*/ 2873315 h 3020341"/>
                <a:gd name="connsiteX26" fmla="*/ 2074297 w 2570610"/>
                <a:gd name="connsiteY26" fmla="*/ 2560277 h 3020341"/>
                <a:gd name="connsiteX27" fmla="*/ 2002216 w 2570610"/>
                <a:gd name="connsiteY27" fmla="*/ 2456069 h 3020341"/>
                <a:gd name="connsiteX28" fmla="*/ 1914071 w 2570610"/>
                <a:gd name="connsiteY28" fmla="*/ 2288017 h 3020341"/>
                <a:gd name="connsiteX29" fmla="*/ 1877001 w 2570610"/>
                <a:gd name="connsiteY29" fmla="*/ 1956443 h 3020341"/>
                <a:gd name="connsiteX30" fmla="*/ 1287996 w 2570610"/>
                <a:gd name="connsiteY30" fmla="*/ 824565 h 3020341"/>
                <a:gd name="connsiteX31" fmla="*/ 1130241 w 2570610"/>
                <a:gd name="connsiteY31" fmla="*/ 624385 h 3020341"/>
                <a:gd name="connsiteX32" fmla="*/ 916881 w 2570610"/>
                <a:gd name="connsiteY32" fmla="*/ 479811 h 3020341"/>
                <a:gd name="connsiteX33" fmla="*/ 650799 w 2570610"/>
                <a:gd name="connsiteY33" fmla="*/ 1234397 h 3020341"/>
                <a:gd name="connsiteX34" fmla="*/ 245909 w 2570610"/>
                <a:gd name="connsiteY34" fmla="*/ 524707 h 3020341"/>
                <a:gd name="connsiteX35" fmla="*/ 151586 w 2570610"/>
                <a:gd name="connsiteY35" fmla="*/ 300226 h 3020341"/>
                <a:gd name="connsiteX36" fmla="*/ 23075 w 2570610"/>
                <a:gd name="connsiteY36" fmla="*/ 23435 h 3020341"/>
                <a:gd name="connsiteX37" fmla="*/ 266504 w 2570610"/>
                <a:gd name="connsiteY37" fmla="*/ 320821 h 3020341"/>
                <a:gd name="connsiteX38" fmla="*/ 621143 w 2570610"/>
                <a:gd name="connsiteY38" fmla="*/ 773902 h 3020341"/>
                <a:gd name="connsiteX39" fmla="*/ 1013264 w 2570610"/>
                <a:gd name="connsiteY39" fmla="*/ 1287119 h 3020341"/>
                <a:gd name="connsiteX40" fmla="*/ 1111706 w 2570610"/>
                <a:gd name="connsiteY40" fmla="*/ 1506246 h 3020341"/>
                <a:gd name="connsiteX41" fmla="*/ 646680 w 2570610"/>
                <a:gd name="connsiteY41" fmla="*/ 1032570 h 3020341"/>
                <a:gd name="connsiteX42" fmla="*/ 1035918 w 2570610"/>
                <a:gd name="connsiteY42" fmla="*/ 1467528 h 3020341"/>
                <a:gd name="connsiteX43" fmla="*/ 1038801 w 2570610"/>
                <a:gd name="connsiteY43" fmla="*/ 1470823 h 3020341"/>
                <a:gd name="connsiteX44" fmla="*/ 650799 w 2570610"/>
                <a:gd name="connsiteY44" fmla="*/ 1234397 h 3020341"/>
                <a:gd name="connsiteX45" fmla="*/ 998436 w 2570610"/>
                <a:gd name="connsiteY45" fmla="*/ 1878596 h 3020341"/>
                <a:gd name="connsiteX46" fmla="*/ 43258 w 2570610"/>
                <a:gd name="connsiteY46" fmla="*/ 1121950 h 3020341"/>
                <a:gd name="connsiteX47" fmla="*/ 719997 w 2570610"/>
                <a:gd name="connsiteY47" fmla="*/ 1579974 h 3020341"/>
                <a:gd name="connsiteX48" fmla="*/ 1337834 w 2570610"/>
                <a:gd name="connsiteY48" fmla="*/ 1903721 h 3020341"/>
                <a:gd name="connsiteX49" fmla="*/ 1348956 w 2570610"/>
                <a:gd name="connsiteY49" fmla="*/ 1918138 h 3020341"/>
                <a:gd name="connsiteX50" fmla="*/ 1402501 w 2570610"/>
                <a:gd name="connsiteY50" fmla="*/ 1983628 h 3020341"/>
                <a:gd name="connsiteX51" fmla="*/ 1368726 w 2570610"/>
                <a:gd name="connsiteY51" fmla="*/ 1957679 h 3020341"/>
                <a:gd name="connsiteX52" fmla="*/ 972486 w 2570610"/>
                <a:gd name="connsiteY52" fmla="*/ 1764090 h 3020341"/>
                <a:gd name="connsiteX53" fmla="*/ 1439160 w 2570610"/>
                <a:gd name="connsiteY53" fmla="*/ 2025229 h 3020341"/>
                <a:gd name="connsiteX54" fmla="*/ 1480349 w 2570610"/>
                <a:gd name="connsiteY54" fmla="*/ 2069302 h 3020341"/>
                <a:gd name="connsiteX55" fmla="*/ 998436 w 2570610"/>
                <a:gd name="connsiteY55" fmla="*/ 1878596 h 3020341"/>
                <a:gd name="connsiteX56" fmla="*/ 1044155 w 2570610"/>
                <a:gd name="connsiteY56" fmla="*/ 544478 h 3020341"/>
                <a:gd name="connsiteX57" fmla="*/ 1481997 w 2570610"/>
                <a:gd name="connsiteY57" fmla="*/ 1151607 h 3020341"/>
                <a:gd name="connsiteX58" fmla="*/ 1742312 w 2570610"/>
                <a:gd name="connsiteY58" fmla="*/ 1673062 h 3020341"/>
                <a:gd name="connsiteX59" fmla="*/ 1841166 w 2570610"/>
                <a:gd name="connsiteY59" fmla="*/ 1968800 h 3020341"/>
                <a:gd name="connsiteX60" fmla="*/ 1887298 w 2570610"/>
                <a:gd name="connsiteY60" fmla="*/ 2239825 h 3020341"/>
                <a:gd name="connsiteX61" fmla="*/ 1485292 w 2570610"/>
                <a:gd name="connsiteY61" fmla="*/ 1558968 h 3020341"/>
                <a:gd name="connsiteX62" fmla="*/ 1773616 w 2570610"/>
                <a:gd name="connsiteY62" fmla="*/ 2061064 h 3020341"/>
                <a:gd name="connsiteX63" fmla="*/ 1842814 w 2570610"/>
                <a:gd name="connsiteY63" fmla="*/ 2207286 h 3020341"/>
                <a:gd name="connsiteX64" fmla="*/ 1534719 w 2570610"/>
                <a:gd name="connsiteY64" fmla="*/ 1864592 h 3020341"/>
                <a:gd name="connsiteX65" fmla="*/ 1359253 w 2570610"/>
                <a:gd name="connsiteY65" fmla="*/ 1591507 h 3020341"/>
                <a:gd name="connsiteX66" fmla="*/ 1086992 w 2570610"/>
                <a:gd name="connsiteY66" fmla="*/ 838569 h 3020341"/>
                <a:gd name="connsiteX67" fmla="*/ 994317 w 2570610"/>
                <a:gd name="connsiteY67" fmla="*/ 600083 h 3020341"/>
                <a:gd name="connsiteX68" fmla="*/ 1044155 w 2570610"/>
                <a:gd name="connsiteY68" fmla="*/ 544478 h 302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570610" h="3020341">
                  <a:moveTo>
                    <a:pt x="916881" y="479811"/>
                  </a:moveTo>
                  <a:cubicBezTo>
                    <a:pt x="1017383" y="724887"/>
                    <a:pt x="1107999" y="974081"/>
                    <a:pt x="1194084" y="1221216"/>
                  </a:cubicBezTo>
                  <a:cubicBezTo>
                    <a:pt x="1254632" y="1382266"/>
                    <a:pt x="1287996" y="1553613"/>
                    <a:pt x="1364607" y="1709720"/>
                  </a:cubicBezTo>
                  <a:cubicBezTo>
                    <a:pt x="1491882" y="1931318"/>
                    <a:pt x="1721718" y="2070125"/>
                    <a:pt x="1873706" y="2271953"/>
                  </a:cubicBezTo>
                  <a:cubicBezTo>
                    <a:pt x="1912671" y="2352849"/>
                    <a:pt x="1958416" y="2430284"/>
                    <a:pt x="2010454" y="2503436"/>
                  </a:cubicBezTo>
                  <a:cubicBezTo>
                    <a:pt x="1961439" y="2458951"/>
                    <a:pt x="1912012" y="2414879"/>
                    <a:pt x="1861349" y="2371631"/>
                  </a:cubicBezTo>
                  <a:cubicBezTo>
                    <a:pt x="1655403" y="2193281"/>
                    <a:pt x="1440396" y="2012049"/>
                    <a:pt x="1290467" y="1779330"/>
                  </a:cubicBezTo>
                  <a:cubicBezTo>
                    <a:pt x="1244335" y="1702306"/>
                    <a:pt x="1199027" y="1630225"/>
                    <a:pt x="1152483" y="1561439"/>
                  </a:cubicBezTo>
                  <a:cubicBezTo>
                    <a:pt x="1146717" y="1540021"/>
                    <a:pt x="1140126" y="1518191"/>
                    <a:pt x="1134772" y="1496360"/>
                  </a:cubicBezTo>
                  <a:cubicBezTo>
                    <a:pt x="1040860" y="1182087"/>
                    <a:pt x="858392" y="948956"/>
                    <a:pt x="622378" y="719120"/>
                  </a:cubicBezTo>
                  <a:cubicBezTo>
                    <a:pt x="477804" y="550245"/>
                    <a:pt x="336937" y="376426"/>
                    <a:pt x="203072" y="198489"/>
                  </a:cubicBezTo>
                  <a:cubicBezTo>
                    <a:pt x="179594" y="159771"/>
                    <a:pt x="-17290" y="-104252"/>
                    <a:pt x="1245" y="45677"/>
                  </a:cubicBezTo>
                  <a:cubicBezTo>
                    <a:pt x="45318" y="152357"/>
                    <a:pt x="105866" y="251623"/>
                    <a:pt x="149526" y="360774"/>
                  </a:cubicBezTo>
                  <a:cubicBezTo>
                    <a:pt x="226990" y="545714"/>
                    <a:pt x="292479" y="735431"/>
                    <a:pt x="345587" y="928773"/>
                  </a:cubicBezTo>
                  <a:cubicBezTo>
                    <a:pt x="418492" y="1159433"/>
                    <a:pt x="645444" y="1322954"/>
                    <a:pt x="859628" y="1411922"/>
                  </a:cubicBezTo>
                  <a:cubicBezTo>
                    <a:pt x="923471" y="1441579"/>
                    <a:pt x="996788" y="1459290"/>
                    <a:pt x="1058160" y="1494301"/>
                  </a:cubicBezTo>
                  <a:cubicBezTo>
                    <a:pt x="1145481" y="1610042"/>
                    <a:pt x="1217974" y="1736081"/>
                    <a:pt x="1302824" y="1853470"/>
                  </a:cubicBezTo>
                  <a:cubicBezTo>
                    <a:pt x="1160721" y="1729903"/>
                    <a:pt x="968367" y="1688714"/>
                    <a:pt x="808553" y="1592743"/>
                  </a:cubicBezTo>
                  <a:cubicBezTo>
                    <a:pt x="568985" y="1466786"/>
                    <a:pt x="340528" y="1320730"/>
                    <a:pt x="125637" y="1156137"/>
                  </a:cubicBezTo>
                  <a:cubicBezTo>
                    <a:pt x="90626" y="1131012"/>
                    <a:pt x="57674" y="1091470"/>
                    <a:pt x="14838" y="1084468"/>
                  </a:cubicBezTo>
                  <a:cubicBezTo>
                    <a:pt x="-60950" y="1088999"/>
                    <a:pt x="201013" y="1360436"/>
                    <a:pt x="223255" y="1396683"/>
                  </a:cubicBezTo>
                  <a:cubicBezTo>
                    <a:pt x="345771" y="1548547"/>
                    <a:pt x="493960" y="1677799"/>
                    <a:pt x="661096" y="1778506"/>
                  </a:cubicBezTo>
                  <a:cubicBezTo>
                    <a:pt x="926354" y="1958091"/>
                    <a:pt x="1251337" y="1943263"/>
                    <a:pt x="1519479" y="2104725"/>
                  </a:cubicBezTo>
                  <a:cubicBezTo>
                    <a:pt x="1657463" y="2241473"/>
                    <a:pt x="1811098" y="2362981"/>
                    <a:pt x="1952789" y="2496022"/>
                  </a:cubicBezTo>
                  <a:cubicBezTo>
                    <a:pt x="2150085" y="2679726"/>
                    <a:pt x="2342439" y="2875787"/>
                    <a:pt x="2570627" y="3020360"/>
                  </a:cubicBezTo>
                  <a:cubicBezTo>
                    <a:pt x="2522436" y="2971345"/>
                    <a:pt x="2475892" y="2919447"/>
                    <a:pt x="2424405" y="2873315"/>
                  </a:cubicBezTo>
                  <a:cubicBezTo>
                    <a:pt x="2304133" y="2773225"/>
                    <a:pt x="2189627" y="2667369"/>
                    <a:pt x="2074297" y="2560277"/>
                  </a:cubicBezTo>
                  <a:cubicBezTo>
                    <a:pt x="2049172" y="2526502"/>
                    <a:pt x="2025282" y="2491491"/>
                    <a:pt x="2002216" y="2456069"/>
                  </a:cubicBezTo>
                  <a:cubicBezTo>
                    <a:pt x="1971324" y="2401287"/>
                    <a:pt x="1942492" y="2344858"/>
                    <a:pt x="1914071" y="2288017"/>
                  </a:cubicBezTo>
                  <a:cubicBezTo>
                    <a:pt x="1898419" y="2188751"/>
                    <a:pt x="1897596" y="2059828"/>
                    <a:pt x="1877001" y="1956443"/>
                  </a:cubicBezTo>
                  <a:cubicBezTo>
                    <a:pt x="1780618" y="1544552"/>
                    <a:pt x="1559432" y="1160256"/>
                    <a:pt x="1287996" y="824565"/>
                  </a:cubicBezTo>
                  <a:cubicBezTo>
                    <a:pt x="1234861" y="758250"/>
                    <a:pt x="1181727" y="691935"/>
                    <a:pt x="1130241" y="624385"/>
                  </a:cubicBezTo>
                  <a:cubicBezTo>
                    <a:pt x="1092347" y="578665"/>
                    <a:pt x="939123" y="350065"/>
                    <a:pt x="916881" y="479811"/>
                  </a:cubicBezTo>
                  <a:close/>
                  <a:moveTo>
                    <a:pt x="650799" y="1234397"/>
                  </a:moveTo>
                  <a:cubicBezTo>
                    <a:pt x="375243" y="1030922"/>
                    <a:pt x="366593" y="810148"/>
                    <a:pt x="245909" y="524707"/>
                  </a:cubicBezTo>
                  <a:cubicBezTo>
                    <a:pt x="215017" y="449743"/>
                    <a:pt x="185773" y="374367"/>
                    <a:pt x="151586" y="300226"/>
                  </a:cubicBezTo>
                  <a:cubicBezTo>
                    <a:pt x="110397" y="207550"/>
                    <a:pt x="51496" y="119406"/>
                    <a:pt x="23075" y="23435"/>
                  </a:cubicBezTo>
                  <a:cubicBezTo>
                    <a:pt x="126048" y="86866"/>
                    <a:pt x="191127" y="226909"/>
                    <a:pt x="266504" y="320821"/>
                  </a:cubicBezTo>
                  <a:cubicBezTo>
                    <a:pt x="376599" y="478040"/>
                    <a:pt x="494979" y="629287"/>
                    <a:pt x="621143" y="773902"/>
                  </a:cubicBezTo>
                  <a:cubicBezTo>
                    <a:pt x="763657" y="934951"/>
                    <a:pt x="916469" y="1094766"/>
                    <a:pt x="1013264" y="1287119"/>
                  </a:cubicBezTo>
                  <a:cubicBezTo>
                    <a:pt x="1046627" y="1359200"/>
                    <a:pt x="1076695" y="1433753"/>
                    <a:pt x="1111706" y="1506246"/>
                  </a:cubicBezTo>
                  <a:cubicBezTo>
                    <a:pt x="983624" y="1323984"/>
                    <a:pt x="826532" y="1164005"/>
                    <a:pt x="646680" y="1032570"/>
                  </a:cubicBezTo>
                  <a:cubicBezTo>
                    <a:pt x="788371" y="1149547"/>
                    <a:pt x="914410" y="1324601"/>
                    <a:pt x="1035918" y="1467528"/>
                  </a:cubicBezTo>
                  <a:lnTo>
                    <a:pt x="1038801" y="1470823"/>
                  </a:lnTo>
                  <a:cubicBezTo>
                    <a:pt x="919352" y="1378559"/>
                    <a:pt x="771071" y="1323365"/>
                    <a:pt x="650799" y="1234397"/>
                  </a:cubicBezTo>
                  <a:close/>
                  <a:moveTo>
                    <a:pt x="998436" y="1878596"/>
                  </a:moveTo>
                  <a:cubicBezTo>
                    <a:pt x="600548" y="1766150"/>
                    <a:pt x="287510" y="1456407"/>
                    <a:pt x="43258" y="1121950"/>
                  </a:cubicBezTo>
                  <a:cubicBezTo>
                    <a:pt x="260781" y="1286213"/>
                    <a:pt x="486663" y="1439066"/>
                    <a:pt x="719997" y="1579974"/>
                  </a:cubicBezTo>
                  <a:cubicBezTo>
                    <a:pt x="923471" y="1693245"/>
                    <a:pt x="1139303" y="1780978"/>
                    <a:pt x="1337834" y="1903721"/>
                  </a:cubicBezTo>
                  <a:lnTo>
                    <a:pt x="1348956" y="1918138"/>
                  </a:lnTo>
                  <a:cubicBezTo>
                    <a:pt x="1366255" y="1940380"/>
                    <a:pt x="1383966" y="1962210"/>
                    <a:pt x="1402501" y="1983628"/>
                  </a:cubicBezTo>
                  <a:cubicBezTo>
                    <a:pt x="1391380" y="1974567"/>
                    <a:pt x="1380259" y="1965917"/>
                    <a:pt x="1368726" y="1957679"/>
                  </a:cubicBezTo>
                  <a:cubicBezTo>
                    <a:pt x="1242086" y="1882550"/>
                    <a:pt x="1109572" y="1817842"/>
                    <a:pt x="972486" y="1764090"/>
                  </a:cubicBezTo>
                  <a:cubicBezTo>
                    <a:pt x="1135670" y="1836747"/>
                    <a:pt x="1291876" y="1924151"/>
                    <a:pt x="1439160" y="2025229"/>
                  </a:cubicBezTo>
                  <a:cubicBezTo>
                    <a:pt x="1452752" y="2040057"/>
                    <a:pt x="1466757" y="2054886"/>
                    <a:pt x="1480349" y="2069302"/>
                  </a:cubicBezTo>
                  <a:cubicBezTo>
                    <a:pt x="1336599" y="1965093"/>
                    <a:pt x="1164840" y="1918138"/>
                    <a:pt x="998436" y="1878596"/>
                  </a:cubicBezTo>
                  <a:close/>
                  <a:moveTo>
                    <a:pt x="1044155" y="544478"/>
                  </a:moveTo>
                  <a:cubicBezTo>
                    <a:pt x="1186258" y="750424"/>
                    <a:pt x="1347720" y="941542"/>
                    <a:pt x="1481997" y="1151607"/>
                  </a:cubicBezTo>
                  <a:cubicBezTo>
                    <a:pt x="1585295" y="1316652"/>
                    <a:pt x="1672472" y="1491294"/>
                    <a:pt x="1742312" y="1673062"/>
                  </a:cubicBezTo>
                  <a:cubicBezTo>
                    <a:pt x="1780552" y="1769774"/>
                    <a:pt x="1813549" y="1868505"/>
                    <a:pt x="1841166" y="1968800"/>
                  </a:cubicBezTo>
                  <a:cubicBezTo>
                    <a:pt x="1860937" y="2058592"/>
                    <a:pt x="1865880" y="2150445"/>
                    <a:pt x="1887298" y="2239825"/>
                  </a:cubicBezTo>
                  <a:cubicBezTo>
                    <a:pt x="1771557" y="2002987"/>
                    <a:pt x="1664877" y="1759971"/>
                    <a:pt x="1485292" y="1558968"/>
                  </a:cubicBezTo>
                  <a:cubicBezTo>
                    <a:pt x="1579615" y="1726608"/>
                    <a:pt x="1685059" y="1888482"/>
                    <a:pt x="1773616" y="2061064"/>
                  </a:cubicBezTo>
                  <a:cubicBezTo>
                    <a:pt x="1797094" y="2109256"/>
                    <a:pt x="1819336" y="2158270"/>
                    <a:pt x="1842814" y="2207286"/>
                  </a:cubicBezTo>
                  <a:cubicBezTo>
                    <a:pt x="1750781" y="2083883"/>
                    <a:pt x="1647655" y="1969171"/>
                    <a:pt x="1534719" y="1864592"/>
                  </a:cubicBezTo>
                  <a:cubicBezTo>
                    <a:pt x="1458090" y="1786580"/>
                    <a:pt x="1398358" y="1693615"/>
                    <a:pt x="1359253" y="1591507"/>
                  </a:cubicBezTo>
                  <a:cubicBezTo>
                    <a:pt x="1270284" y="1339430"/>
                    <a:pt x="1187494" y="1085704"/>
                    <a:pt x="1086992" y="838569"/>
                  </a:cubicBezTo>
                  <a:cubicBezTo>
                    <a:pt x="1059396" y="758250"/>
                    <a:pt x="1027680" y="678755"/>
                    <a:pt x="994317" y="600083"/>
                  </a:cubicBezTo>
                  <a:cubicBezTo>
                    <a:pt x="937887" y="482282"/>
                    <a:pt x="908231" y="396197"/>
                    <a:pt x="1044155" y="544478"/>
                  </a:cubicBezTo>
                  <a:close/>
                </a:path>
              </a:pathLst>
            </a:custGeom>
            <a:solidFill>
              <a:srgbClr val="68382B"/>
            </a:solidFill>
            <a:ln w="41189" cap="flat">
              <a:noFill/>
              <a:prstDash val="solid"/>
              <a:miter/>
            </a:ln>
          </p:spPr>
          <p:txBody>
            <a:bodyPr rtlCol="0" anchor="ctr"/>
            <a:lstStyle/>
            <a:p>
              <a:endParaRPr lang="en-US"/>
            </a:p>
          </p:txBody>
        </p:sp>
      </p:grpSp>
      <p:grpSp>
        <p:nvGrpSpPr>
          <p:cNvPr id="92" name="Group 91">
            <a:extLst>
              <a:ext uri="{FF2B5EF4-FFF2-40B4-BE49-F238E27FC236}">
                <a16:creationId xmlns:a16="http://schemas.microsoft.com/office/drawing/2014/main" id="{DC74CA03-EDF2-7369-76EB-8B15B3DCA91D}"/>
              </a:ext>
            </a:extLst>
          </p:cNvPr>
          <p:cNvGrpSpPr/>
          <p:nvPr/>
        </p:nvGrpSpPr>
        <p:grpSpPr>
          <a:xfrm>
            <a:off x="7786951" y="861969"/>
            <a:ext cx="3937321" cy="2406608"/>
            <a:chOff x="8271590" y="-38"/>
            <a:chExt cx="3937321" cy="2406608"/>
          </a:xfrm>
        </p:grpSpPr>
        <p:sp>
          <p:nvSpPr>
            <p:cNvPr id="25" name="Freeform: Shape 24">
              <a:extLst>
                <a:ext uri="{FF2B5EF4-FFF2-40B4-BE49-F238E27FC236}">
                  <a16:creationId xmlns:a16="http://schemas.microsoft.com/office/drawing/2014/main" id="{22F4CB72-A796-EA86-B1ED-975BA26CFA68}"/>
                </a:ext>
              </a:extLst>
            </p:cNvPr>
            <p:cNvSpPr/>
            <p:nvPr/>
          </p:nvSpPr>
          <p:spPr>
            <a:xfrm>
              <a:off x="8271590" y="1350640"/>
              <a:ext cx="923905" cy="471778"/>
            </a:xfrm>
            <a:custGeom>
              <a:avLst/>
              <a:gdLst>
                <a:gd name="connsiteX0" fmla="*/ 167679 w 923905"/>
                <a:gd name="connsiteY0" fmla="*/ 60932 h 471778"/>
                <a:gd name="connsiteX1" fmla="*/ 96009 w 923905"/>
                <a:gd name="connsiteY1" fmla="*/ 416806 h 471778"/>
                <a:gd name="connsiteX2" fmla="*/ 575863 w 923905"/>
                <a:gd name="connsiteY2" fmla="*/ 439872 h 471778"/>
                <a:gd name="connsiteX3" fmla="*/ 918969 w 923905"/>
                <a:gd name="connsiteY3" fmla="*/ 165140 h 471778"/>
                <a:gd name="connsiteX4" fmla="*/ 636823 w 923905"/>
                <a:gd name="connsiteY4" fmla="*/ 8621 h 471778"/>
                <a:gd name="connsiteX5" fmla="*/ 167679 w 923905"/>
                <a:gd name="connsiteY5" fmla="*/ 60932 h 47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05" h="471778">
                  <a:moveTo>
                    <a:pt x="167679" y="60932"/>
                  </a:moveTo>
                  <a:cubicBezTo>
                    <a:pt x="10336" y="105416"/>
                    <a:pt x="-79457" y="333604"/>
                    <a:pt x="96009" y="416806"/>
                  </a:cubicBezTo>
                  <a:cubicBezTo>
                    <a:pt x="248162" y="481123"/>
                    <a:pt x="418232" y="489299"/>
                    <a:pt x="575863" y="439872"/>
                  </a:cubicBezTo>
                  <a:cubicBezTo>
                    <a:pt x="676365" y="411863"/>
                    <a:pt x="965101" y="313009"/>
                    <a:pt x="918969" y="165140"/>
                  </a:cubicBezTo>
                  <a:cubicBezTo>
                    <a:pt x="888489" y="67934"/>
                    <a:pt x="724968" y="21390"/>
                    <a:pt x="636823" y="8621"/>
                  </a:cubicBezTo>
                  <a:cubicBezTo>
                    <a:pt x="478533" y="-12517"/>
                    <a:pt x="317442" y="5441"/>
                    <a:pt x="167679" y="60932"/>
                  </a:cubicBezTo>
                  <a:close/>
                </a:path>
              </a:pathLst>
            </a:custGeom>
            <a:solidFill>
              <a:srgbClr val="C8CEBC"/>
            </a:solidFill>
            <a:ln w="41189"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2CB8CA6-8BF0-3408-777F-C7CEC20BC2CE}"/>
                </a:ext>
              </a:extLst>
            </p:cNvPr>
            <p:cNvSpPr/>
            <p:nvPr/>
          </p:nvSpPr>
          <p:spPr>
            <a:xfrm>
              <a:off x="8364087" y="-38"/>
              <a:ext cx="3844824" cy="2181191"/>
            </a:xfrm>
            <a:custGeom>
              <a:avLst/>
              <a:gdLst>
                <a:gd name="connsiteX0" fmla="*/ 3271875 w 3844824"/>
                <a:gd name="connsiteY0" fmla="*/ 223302 h 2181191"/>
                <a:gd name="connsiteX1" fmla="*/ 1541929 w 3844824"/>
                <a:gd name="connsiteY1" fmla="*/ 78316 h 2181191"/>
                <a:gd name="connsiteX2" fmla="*/ 217 w 3844824"/>
                <a:gd name="connsiteY2" fmla="*/ 733224 h 2181191"/>
                <a:gd name="connsiteX3" fmla="*/ 1109030 w 3844824"/>
                <a:gd name="connsiteY3" fmla="*/ 1252620 h 2181191"/>
                <a:gd name="connsiteX4" fmla="*/ 2915589 w 3844824"/>
                <a:gd name="connsiteY4" fmla="*/ 2061576 h 2181191"/>
                <a:gd name="connsiteX5" fmla="*/ 3811041 w 3844824"/>
                <a:gd name="connsiteY5" fmla="*/ 864618 h 2181191"/>
                <a:gd name="connsiteX6" fmla="*/ 3271875 w 3844824"/>
                <a:gd name="connsiteY6" fmla="*/ 223302 h 218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44824" h="2181191">
                  <a:moveTo>
                    <a:pt x="3271875" y="223302"/>
                  </a:moveTo>
                  <a:cubicBezTo>
                    <a:pt x="2931652" y="25594"/>
                    <a:pt x="2609965" y="-83557"/>
                    <a:pt x="1541929" y="78316"/>
                  </a:cubicBezTo>
                  <a:cubicBezTo>
                    <a:pt x="1139098" y="139276"/>
                    <a:pt x="-17494" y="193234"/>
                    <a:pt x="217" y="733224"/>
                  </a:cubicBezTo>
                  <a:cubicBezTo>
                    <a:pt x="15869" y="1215138"/>
                    <a:pt x="501902" y="1145116"/>
                    <a:pt x="1109030" y="1252620"/>
                  </a:cubicBezTo>
                  <a:cubicBezTo>
                    <a:pt x="1841786" y="1384013"/>
                    <a:pt x="1588472" y="2552139"/>
                    <a:pt x="2915589" y="2061576"/>
                  </a:cubicBezTo>
                  <a:cubicBezTo>
                    <a:pt x="3368670" y="1893524"/>
                    <a:pt x="3998041" y="1437971"/>
                    <a:pt x="3811041" y="864618"/>
                  </a:cubicBezTo>
                  <a:cubicBezTo>
                    <a:pt x="3725780" y="608009"/>
                    <a:pt x="3505829" y="360462"/>
                    <a:pt x="3271875" y="223302"/>
                  </a:cubicBezTo>
                  <a:close/>
                </a:path>
              </a:pathLst>
            </a:custGeom>
            <a:solidFill>
              <a:srgbClr val="C8CEBC"/>
            </a:solidFill>
            <a:ln w="41189"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1CEB2CF-1ED8-384A-0089-E5E6E050FBD5}"/>
                </a:ext>
              </a:extLst>
            </p:cNvPr>
            <p:cNvSpPr/>
            <p:nvPr/>
          </p:nvSpPr>
          <p:spPr>
            <a:xfrm>
              <a:off x="9260209" y="199763"/>
              <a:ext cx="1777484" cy="2206807"/>
            </a:xfrm>
            <a:custGeom>
              <a:avLst/>
              <a:gdLst>
                <a:gd name="connsiteX0" fmla="*/ 59273 w 1777484"/>
                <a:gd name="connsiteY0" fmla="*/ 1016572 h 2206807"/>
                <a:gd name="connsiteX1" fmla="*/ 88517 w 1777484"/>
                <a:gd name="connsiteY1" fmla="*/ 1103893 h 2206807"/>
                <a:gd name="connsiteX2" fmla="*/ 100874 w 1777484"/>
                <a:gd name="connsiteY2" fmla="*/ 1265355 h 2206807"/>
                <a:gd name="connsiteX3" fmla="*/ 290756 w 1777484"/>
                <a:gd name="connsiteY3" fmla="*/ 1486541 h 2206807"/>
                <a:gd name="connsiteX4" fmla="*/ 331945 w 1777484"/>
                <a:gd name="connsiteY4" fmla="*/ 1626584 h 2206807"/>
                <a:gd name="connsiteX5" fmla="*/ 532125 w 1777484"/>
                <a:gd name="connsiteY5" fmla="*/ 1725850 h 2206807"/>
                <a:gd name="connsiteX6" fmla="*/ 748780 w 1777484"/>
                <a:gd name="connsiteY6" fmla="*/ 1633586 h 2206807"/>
                <a:gd name="connsiteX7" fmla="*/ 661459 w 1777484"/>
                <a:gd name="connsiteY7" fmla="*/ 1798343 h 2206807"/>
                <a:gd name="connsiteX8" fmla="*/ 707179 w 1777484"/>
                <a:gd name="connsiteY8" fmla="*/ 1963924 h 2206807"/>
                <a:gd name="connsiteX9" fmla="*/ 874407 w 1777484"/>
                <a:gd name="connsiteY9" fmla="*/ 2029003 h 2206807"/>
                <a:gd name="connsiteX10" fmla="*/ 964611 w 1777484"/>
                <a:gd name="connsiteY10" fmla="*/ 2096553 h 2206807"/>
                <a:gd name="connsiteX11" fmla="*/ 1108362 w 1777484"/>
                <a:gd name="connsiteY11" fmla="*/ 2099848 h 2206807"/>
                <a:gd name="connsiteX12" fmla="*/ 1339845 w 1777484"/>
                <a:gd name="connsiteY12" fmla="*/ 2127033 h 2206807"/>
                <a:gd name="connsiteX13" fmla="*/ 1552793 w 1777484"/>
                <a:gd name="connsiteY13" fmla="*/ 2204880 h 2206807"/>
                <a:gd name="connsiteX14" fmla="*/ 1761622 w 1777484"/>
                <a:gd name="connsiteY14" fmla="*/ 2081313 h 2206807"/>
                <a:gd name="connsiteX15" fmla="*/ 1708488 w 1777484"/>
                <a:gd name="connsiteY15" fmla="*/ 1795872 h 2206807"/>
                <a:gd name="connsiteX16" fmla="*/ 1383093 w 1777484"/>
                <a:gd name="connsiteY16" fmla="*/ 1279771 h 2206807"/>
                <a:gd name="connsiteX17" fmla="*/ 1368677 w 1777484"/>
                <a:gd name="connsiteY17" fmla="*/ 950258 h 2206807"/>
                <a:gd name="connsiteX18" fmla="*/ 1451055 w 1777484"/>
                <a:gd name="connsiteY18" fmla="*/ 819276 h 2206807"/>
                <a:gd name="connsiteX19" fmla="*/ 1739380 w 1777484"/>
                <a:gd name="connsiteY19" fmla="*/ 47391 h 2206807"/>
                <a:gd name="connsiteX20" fmla="*/ 1715902 w 1777484"/>
                <a:gd name="connsiteY20" fmla="*/ 23 h 2206807"/>
                <a:gd name="connsiteX21" fmla="*/ 1690364 w 1777484"/>
                <a:gd name="connsiteY21" fmla="*/ 41212 h 2206807"/>
                <a:gd name="connsiteX22" fmla="*/ 1365382 w 1777484"/>
                <a:gd name="connsiteY22" fmla="*/ 864996 h 2206807"/>
                <a:gd name="connsiteX23" fmla="*/ 1073763 w 1777484"/>
                <a:gd name="connsiteY23" fmla="*/ 1019455 h 2206807"/>
                <a:gd name="connsiteX24" fmla="*/ 656516 w 1777484"/>
                <a:gd name="connsiteY24" fmla="*/ 919778 h 2206807"/>
                <a:gd name="connsiteX25" fmla="*/ 236798 w 1777484"/>
                <a:gd name="connsiteY25" fmla="*/ 750490 h 2206807"/>
                <a:gd name="connsiteX26" fmla="*/ 123528 w 1777484"/>
                <a:gd name="connsiteY26" fmla="*/ 753373 h 2206807"/>
                <a:gd name="connsiteX27" fmla="*/ 20555 w 1777484"/>
                <a:gd name="connsiteY27" fmla="*/ 953553 h 2206807"/>
                <a:gd name="connsiteX28" fmla="*/ 59273 w 1777484"/>
                <a:gd name="connsiteY28" fmla="*/ 1016572 h 2206807"/>
                <a:gd name="connsiteX29" fmla="*/ 86458 w 1777484"/>
                <a:gd name="connsiteY29" fmla="*/ 810626 h 2206807"/>
                <a:gd name="connsiteX30" fmla="*/ 350480 w 1777484"/>
                <a:gd name="connsiteY30" fmla="*/ 828750 h 2206807"/>
                <a:gd name="connsiteX31" fmla="*/ 767727 w 1777484"/>
                <a:gd name="connsiteY31" fmla="*/ 1011630 h 2206807"/>
                <a:gd name="connsiteX32" fmla="*/ 1282592 w 1777484"/>
                <a:gd name="connsiteY32" fmla="*/ 1004215 h 2206807"/>
                <a:gd name="connsiteX33" fmla="*/ 1336549 w 1777484"/>
                <a:gd name="connsiteY33" fmla="*/ 970440 h 2206807"/>
                <a:gd name="connsiteX34" fmla="*/ 1748441 w 1777484"/>
                <a:gd name="connsiteY34" fmla="*/ 2000170 h 2206807"/>
                <a:gd name="connsiteX35" fmla="*/ 1580555 w 1777484"/>
                <a:gd name="connsiteY35" fmla="*/ 2174928 h 2206807"/>
                <a:gd name="connsiteX36" fmla="*/ 1486890 w 1777484"/>
                <a:gd name="connsiteY36" fmla="*/ 2149275 h 2206807"/>
                <a:gd name="connsiteX37" fmla="*/ 1097652 w 1777484"/>
                <a:gd name="connsiteY37" fmla="*/ 2057835 h 2206807"/>
                <a:gd name="connsiteX38" fmla="*/ 854224 w 1777484"/>
                <a:gd name="connsiteY38" fmla="*/ 1961040 h 2206807"/>
                <a:gd name="connsiteX39" fmla="*/ 746720 w 1777484"/>
                <a:gd name="connsiteY39" fmla="*/ 1708551 h 2206807"/>
                <a:gd name="connsiteX40" fmla="*/ 778436 w 1777484"/>
                <a:gd name="connsiteY40" fmla="*/ 1591985 h 2206807"/>
                <a:gd name="connsiteX41" fmla="*/ 606265 w 1777484"/>
                <a:gd name="connsiteY41" fmla="*/ 1653357 h 2206807"/>
                <a:gd name="connsiteX42" fmla="*/ 391752 w 1777484"/>
                <a:gd name="connsiteY42" fmla="*/ 1601158 h 2206807"/>
                <a:gd name="connsiteX43" fmla="*/ 369016 w 1777484"/>
                <a:gd name="connsiteY43" fmla="*/ 1521964 h 2206807"/>
                <a:gd name="connsiteX44" fmla="*/ 163070 w 1777484"/>
                <a:gd name="connsiteY44" fmla="*/ 1192450 h 2206807"/>
                <a:gd name="connsiteX45" fmla="*/ 53506 w 1777484"/>
                <a:gd name="connsiteY45" fmla="*/ 904126 h 2206807"/>
                <a:gd name="connsiteX46" fmla="*/ 86458 w 1777484"/>
                <a:gd name="connsiteY46" fmla="*/ 810626 h 220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77484" h="2206807">
                  <a:moveTo>
                    <a:pt x="59273" y="1016572"/>
                  </a:moveTo>
                  <a:cubicBezTo>
                    <a:pt x="75790" y="1042950"/>
                    <a:pt x="85840" y="1072882"/>
                    <a:pt x="88517" y="1103893"/>
                  </a:cubicBezTo>
                  <a:cubicBezTo>
                    <a:pt x="92636" y="1157439"/>
                    <a:pt x="81927" y="1213457"/>
                    <a:pt x="100874" y="1265355"/>
                  </a:cubicBezTo>
                  <a:cubicBezTo>
                    <a:pt x="135061" y="1357207"/>
                    <a:pt x="250802" y="1396748"/>
                    <a:pt x="290756" y="1486541"/>
                  </a:cubicBezTo>
                  <a:cubicBezTo>
                    <a:pt x="310526" y="1530613"/>
                    <a:pt x="309291" y="1582512"/>
                    <a:pt x="331945" y="1626584"/>
                  </a:cubicBezTo>
                  <a:cubicBezTo>
                    <a:pt x="372352" y="1697215"/>
                    <a:pt x="451435" y="1736428"/>
                    <a:pt x="532125" y="1725850"/>
                  </a:cubicBezTo>
                  <a:cubicBezTo>
                    <a:pt x="611002" y="1713909"/>
                    <a:pt x="685513" y="1682165"/>
                    <a:pt x="748780" y="1633586"/>
                  </a:cubicBezTo>
                  <a:cubicBezTo>
                    <a:pt x="709279" y="1682342"/>
                    <a:pt x="679623" y="1738293"/>
                    <a:pt x="661459" y="1798343"/>
                  </a:cubicBezTo>
                  <a:cubicBezTo>
                    <a:pt x="644448" y="1857742"/>
                    <a:pt x="662076" y="1921672"/>
                    <a:pt x="707179" y="1963924"/>
                  </a:cubicBezTo>
                  <a:cubicBezTo>
                    <a:pt x="754958" y="2000582"/>
                    <a:pt x="823332" y="1997699"/>
                    <a:pt x="874407" y="2029003"/>
                  </a:cubicBezTo>
                  <a:cubicBezTo>
                    <a:pt x="903074" y="2053312"/>
                    <a:pt x="933225" y="2075872"/>
                    <a:pt x="964611" y="2096553"/>
                  </a:cubicBezTo>
                  <a:cubicBezTo>
                    <a:pt x="1011402" y="2110236"/>
                    <a:pt x="1060994" y="2111373"/>
                    <a:pt x="1108362" y="2099848"/>
                  </a:cubicBezTo>
                  <a:cubicBezTo>
                    <a:pt x="1186580" y="2091285"/>
                    <a:pt x="1265745" y="2100581"/>
                    <a:pt x="1339845" y="2127033"/>
                  </a:cubicBezTo>
                  <a:cubicBezTo>
                    <a:pt x="1411102" y="2152570"/>
                    <a:pt x="1477829" y="2193759"/>
                    <a:pt x="1552793" y="2204880"/>
                  </a:cubicBezTo>
                  <a:cubicBezTo>
                    <a:pt x="1642750" y="2217678"/>
                    <a:pt x="1729535" y="2166323"/>
                    <a:pt x="1761622" y="2081313"/>
                  </a:cubicBezTo>
                  <a:cubicBezTo>
                    <a:pt x="1802811" y="1987813"/>
                    <a:pt x="1756267" y="1877426"/>
                    <a:pt x="1708488" y="1795872"/>
                  </a:cubicBezTo>
                  <a:cubicBezTo>
                    <a:pt x="1604691" y="1620406"/>
                    <a:pt x="1458470" y="1469241"/>
                    <a:pt x="1383093" y="1279771"/>
                  </a:cubicBezTo>
                  <a:cubicBezTo>
                    <a:pt x="1341904" y="1174739"/>
                    <a:pt x="1323369" y="1053231"/>
                    <a:pt x="1368677" y="950258"/>
                  </a:cubicBezTo>
                  <a:cubicBezTo>
                    <a:pt x="1391455" y="903811"/>
                    <a:pt x="1419052" y="859905"/>
                    <a:pt x="1451055" y="819276"/>
                  </a:cubicBezTo>
                  <a:cubicBezTo>
                    <a:pt x="1614371" y="592351"/>
                    <a:pt x="1713925" y="325819"/>
                    <a:pt x="1739380" y="47391"/>
                  </a:cubicBezTo>
                  <a:cubicBezTo>
                    <a:pt x="1741439" y="27620"/>
                    <a:pt x="1736084" y="-389"/>
                    <a:pt x="1715902" y="23"/>
                  </a:cubicBezTo>
                  <a:cubicBezTo>
                    <a:pt x="1695719" y="435"/>
                    <a:pt x="1691188" y="24325"/>
                    <a:pt x="1690364" y="41212"/>
                  </a:cubicBezTo>
                  <a:cubicBezTo>
                    <a:pt x="1670841" y="343035"/>
                    <a:pt x="1557200" y="631142"/>
                    <a:pt x="1365382" y="864996"/>
                  </a:cubicBezTo>
                  <a:cubicBezTo>
                    <a:pt x="1294660" y="955721"/>
                    <a:pt x="1188557" y="1011922"/>
                    <a:pt x="1073763" y="1019455"/>
                  </a:cubicBezTo>
                  <a:cubicBezTo>
                    <a:pt x="929024" y="1017495"/>
                    <a:pt x="786509" y="983452"/>
                    <a:pt x="656516" y="919778"/>
                  </a:cubicBezTo>
                  <a:cubicBezTo>
                    <a:pt x="518532" y="859230"/>
                    <a:pt x="389198" y="770673"/>
                    <a:pt x="236798" y="750490"/>
                  </a:cubicBezTo>
                  <a:cubicBezTo>
                    <a:pt x="199151" y="745265"/>
                    <a:pt x="160886" y="746239"/>
                    <a:pt x="123528" y="753373"/>
                  </a:cubicBezTo>
                  <a:cubicBezTo>
                    <a:pt x="27557" y="773556"/>
                    <a:pt x="-34227" y="863760"/>
                    <a:pt x="20555" y="953553"/>
                  </a:cubicBezTo>
                  <a:cubicBezTo>
                    <a:pt x="36207" y="978678"/>
                    <a:pt x="48564" y="996390"/>
                    <a:pt x="59273" y="1016572"/>
                  </a:cubicBezTo>
                  <a:close/>
                  <a:moveTo>
                    <a:pt x="86458" y="810626"/>
                  </a:moveTo>
                  <a:cubicBezTo>
                    <a:pt x="165541" y="757080"/>
                    <a:pt x="270985" y="792091"/>
                    <a:pt x="350480" y="828750"/>
                  </a:cubicBezTo>
                  <a:cubicBezTo>
                    <a:pt x="483480" y="902728"/>
                    <a:pt x="623194" y="963960"/>
                    <a:pt x="767727" y="1011630"/>
                  </a:cubicBezTo>
                  <a:cubicBezTo>
                    <a:pt x="932484" y="1082063"/>
                    <a:pt x="1132663" y="1107600"/>
                    <a:pt x="1282592" y="1004215"/>
                  </a:cubicBezTo>
                  <a:cubicBezTo>
                    <a:pt x="1301662" y="994779"/>
                    <a:pt x="1319745" y="983464"/>
                    <a:pt x="1336549" y="970440"/>
                  </a:cubicBezTo>
                  <a:cubicBezTo>
                    <a:pt x="1180030" y="1345674"/>
                    <a:pt x="1703134" y="1658300"/>
                    <a:pt x="1748441" y="2000170"/>
                  </a:cubicBezTo>
                  <a:cubicBezTo>
                    <a:pt x="1750336" y="2094782"/>
                    <a:pt x="1675207" y="2173025"/>
                    <a:pt x="1580555" y="2174928"/>
                  </a:cubicBezTo>
                  <a:cubicBezTo>
                    <a:pt x="1547521" y="2175591"/>
                    <a:pt x="1514981" y="2166682"/>
                    <a:pt x="1486890" y="2149275"/>
                  </a:cubicBezTo>
                  <a:cubicBezTo>
                    <a:pt x="1369748" y="2079220"/>
                    <a:pt x="1233741" y="2047270"/>
                    <a:pt x="1097652" y="2057835"/>
                  </a:cubicBezTo>
                  <a:cubicBezTo>
                    <a:pt x="977380" y="2082549"/>
                    <a:pt x="954314" y="1996051"/>
                    <a:pt x="854224" y="1961040"/>
                  </a:cubicBezTo>
                  <a:cubicBezTo>
                    <a:pt x="680818" y="1940446"/>
                    <a:pt x="686584" y="1845299"/>
                    <a:pt x="746720" y="1708551"/>
                  </a:cubicBezTo>
                  <a:cubicBezTo>
                    <a:pt x="763608" y="1674364"/>
                    <a:pt x="799030" y="1631115"/>
                    <a:pt x="778436" y="1591985"/>
                  </a:cubicBezTo>
                  <a:cubicBezTo>
                    <a:pt x="731480" y="1556151"/>
                    <a:pt x="652397" y="1633174"/>
                    <a:pt x="606265" y="1653357"/>
                  </a:cubicBezTo>
                  <a:cubicBezTo>
                    <a:pt x="532619" y="1698179"/>
                    <a:pt x="436566" y="1674809"/>
                    <a:pt x="391752" y="1601158"/>
                  </a:cubicBezTo>
                  <a:cubicBezTo>
                    <a:pt x="377212" y="1577273"/>
                    <a:pt x="369386" y="1549923"/>
                    <a:pt x="369016" y="1521964"/>
                  </a:cubicBezTo>
                  <a:cubicBezTo>
                    <a:pt x="351304" y="1363385"/>
                    <a:pt x="175838" y="1350617"/>
                    <a:pt x="163070" y="1192450"/>
                  </a:cubicBezTo>
                  <a:cubicBezTo>
                    <a:pt x="172955" y="1027693"/>
                    <a:pt x="136709" y="1027693"/>
                    <a:pt x="53506" y="904126"/>
                  </a:cubicBezTo>
                  <a:cubicBezTo>
                    <a:pt x="27557" y="869527"/>
                    <a:pt x="55978" y="830397"/>
                    <a:pt x="86458" y="810626"/>
                  </a:cubicBezTo>
                  <a:close/>
                </a:path>
              </a:pathLst>
            </a:custGeom>
            <a:solidFill>
              <a:srgbClr val="68382B"/>
            </a:solidFill>
            <a:ln w="4118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2549B17-315C-0959-5956-5D91B231735F}"/>
                </a:ext>
              </a:extLst>
            </p:cNvPr>
            <p:cNvSpPr/>
            <p:nvPr/>
          </p:nvSpPr>
          <p:spPr>
            <a:xfrm>
              <a:off x="9632915" y="1178834"/>
              <a:ext cx="826666" cy="92455"/>
            </a:xfrm>
            <a:custGeom>
              <a:avLst/>
              <a:gdLst>
                <a:gd name="connsiteX0" fmla="*/ 826271 w 826666"/>
                <a:gd name="connsiteY0" fmla="*/ 22673 h 92455"/>
                <a:gd name="connsiteX1" fmla="*/ 16 w 826666"/>
                <a:gd name="connsiteY1" fmla="*/ 19 h 92455"/>
                <a:gd name="connsiteX2" fmla="*/ 826683 w 826666"/>
                <a:gd name="connsiteY2" fmla="*/ 22673 h 92455"/>
              </a:gdLst>
              <a:ahLst/>
              <a:cxnLst>
                <a:cxn ang="0">
                  <a:pos x="connsiteX0" y="connsiteY0"/>
                </a:cxn>
                <a:cxn ang="0">
                  <a:pos x="connsiteX1" y="connsiteY1"/>
                </a:cxn>
                <a:cxn ang="0">
                  <a:pos x="connsiteX2" y="connsiteY2"/>
                </a:cxn>
              </a:cxnLst>
              <a:rect l="l" t="t" r="r" b="b"/>
              <a:pathLst>
                <a:path w="826666" h="92455">
                  <a:moveTo>
                    <a:pt x="826271" y="22673"/>
                  </a:moveTo>
                  <a:cubicBezTo>
                    <a:pt x="566779" y="136355"/>
                    <a:pt x="265275" y="59331"/>
                    <a:pt x="16" y="19"/>
                  </a:cubicBezTo>
                  <a:cubicBezTo>
                    <a:pt x="258684" y="85280"/>
                    <a:pt x="571722" y="145828"/>
                    <a:pt x="826683" y="22673"/>
                  </a:cubicBezTo>
                  <a:close/>
                </a:path>
              </a:pathLst>
            </a:custGeom>
            <a:solidFill>
              <a:srgbClr val="68382B"/>
            </a:solidFill>
            <a:ln w="41189"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DB5EEA2-4BB1-EB01-6254-0924F0CB6A08}"/>
                </a:ext>
              </a:extLst>
            </p:cNvPr>
            <p:cNvSpPr/>
            <p:nvPr/>
          </p:nvSpPr>
          <p:spPr>
            <a:xfrm>
              <a:off x="9865222" y="1271157"/>
              <a:ext cx="453486" cy="36417"/>
            </a:xfrm>
            <a:custGeom>
              <a:avLst/>
              <a:gdLst>
                <a:gd name="connsiteX0" fmla="*/ 453097 w 453486"/>
                <a:gd name="connsiteY0" fmla="*/ 371 h 36417"/>
                <a:gd name="connsiteX1" fmla="*/ 453097 w 453486"/>
                <a:gd name="connsiteY1" fmla="*/ 371 h 36417"/>
                <a:gd name="connsiteX2" fmla="*/ 16 w 453486"/>
                <a:gd name="connsiteY2" fmla="*/ 16023 h 36417"/>
                <a:gd name="connsiteX3" fmla="*/ 453097 w 453486"/>
                <a:gd name="connsiteY3" fmla="*/ 783 h 36417"/>
                <a:gd name="connsiteX4" fmla="*/ 453097 w 453486"/>
                <a:gd name="connsiteY4" fmla="*/ 371 h 36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486" h="36417">
                  <a:moveTo>
                    <a:pt x="453097" y="371"/>
                  </a:moveTo>
                  <a:lnTo>
                    <a:pt x="453097" y="371"/>
                  </a:lnTo>
                  <a:cubicBezTo>
                    <a:pt x="308935" y="47327"/>
                    <a:pt x="149945" y="19318"/>
                    <a:pt x="16" y="16023"/>
                  </a:cubicBezTo>
                  <a:cubicBezTo>
                    <a:pt x="149121" y="34146"/>
                    <a:pt x="308935" y="57212"/>
                    <a:pt x="453097" y="783"/>
                  </a:cubicBezTo>
                  <a:cubicBezTo>
                    <a:pt x="454333" y="371"/>
                    <a:pt x="452273" y="-453"/>
                    <a:pt x="453097" y="371"/>
                  </a:cubicBezTo>
                  <a:close/>
                </a:path>
              </a:pathLst>
            </a:custGeom>
            <a:solidFill>
              <a:srgbClr val="68382B"/>
            </a:solidFill>
            <a:ln w="41189"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45DC0B2-D55D-F648-D4CD-BE08650DCF0E}"/>
                </a:ext>
              </a:extLst>
            </p:cNvPr>
            <p:cNvSpPr/>
            <p:nvPr/>
          </p:nvSpPr>
          <p:spPr>
            <a:xfrm>
              <a:off x="9558363" y="1477868"/>
              <a:ext cx="416422" cy="164756"/>
            </a:xfrm>
            <a:custGeom>
              <a:avLst/>
              <a:gdLst>
                <a:gd name="connsiteX0" fmla="*/ 15256 w 416422"/>
                <a:gd name="connsiteY0" fmla="*/ 159833 h 164756"/>
                <a:gd name="connsiteX1" fmla="*/ 16 w 416422"/>
                <a:gd name="connsiteY1" fmla="*/ 164775 h 164756"/>
                <a:gd name="connsiteX2" fmla="*/ 416439 w 416422"/>
                <a:gd name="connsiteY2" fmla="*/ 19 h 164756"/>
                <a:gd name="connsiteX3" fmla="*/ 15256 w 416422"/>
                <a:gd name="connsiteY3" fmla="*/ 159833 h 164756"/>
              </a:gdLst>
              <a:ahLst/>
              <a:cxnLst>
                <a:cxn ang="0">
                  <a:pos x="connsiteX0" y="connsiteY0"/>
                </a:cxn>
                <a:cxn ang="0">
                  <a:pos x="connsiteX1" y="connsiteY1"/>
                </a:cxn>
                <a:cxn ang="0">
                  <a:pos x="connsiteX2" y="connsiteY2"/>
                </a:cxn>
                <a:cxn ang="0">
                  <a:pos x="connsiteX3" y="connsiteY3"/>
                </a:cxn>
              </a:cxnLst>
              <a:rect l="l" t="t" r="r" b="b"/>
              <a:pathLst>
                <a:path w="416422" h="164756">
                  <a:moveTo>
                    <a:pt x="15256" y="159833"/>
                  </a:moveTo>
                  <a:cubicBezTo>
                    <a:pt x="10313" y="159833"/>
                    <a:pt x="4547" y="162716"/>
                    <a:pt x="16" y="164775"/>
                  </a:cubicBezTo>
                  <a:cubicBezTo>
                    <a:pt x="141707" y="117820"/>
                    <a:pt x="288341" y="75395"/>
                    <a:pt x="416439" y="19"/>
                  </a:cubicBezTo>
                  <a:cubicBezTo>
                    <a:pt x="288752" y="62626"/>
                    <a:pt x="149533" y="109170"/>
                    <a:pt x="15256" y="159833"/>
                  </a:cubicBezTo>
                  <a:close/>
                </a:path>
              </a:pathLst>
            </a:custGeom>
            <a:solidFill>
              <a:srgbClr val="68382B"/>
            </a:solidFill>
            <a:ln w="41189"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623D35-CEFB-8A1A-1C7D-A2DD8A8B06A2}"/>
                </a:ext>
              </a:extLst>
            </p:cNvPr>
            <p:cNvSpPr/>
            <p:nvPr/>
          </p:nvSpPr>
          <p:spPr>
            <a:xfrm>
              <a:off x="9703348" y="1644684"/>
              <a:ext cx="28420" cy="11944"/>
            </a:xfrm>
            <a:custGeom>
              <a:avLst/>
              <a:gdLst>
                <a:gd name="connsiteX0" fmla="*/ 28437 w 28420"/>
                <a:gd name="connsiteY0" fmla="*/ 19 h 11944"/>
                <a:gd name="connsiteX1" fmla="*/ 16 w 28420"/>
                <a:gd name="connsiteY1" fmla="*/ 11963 h 11944"/>
                <a:gd name="connsiteX2" fmla="*/ 28437 w 28420"/>
                <a:gd name="connsiteY2" fmla="*/ 19 h 11944"/>
              </a:gdLst>
              <a:ahLst/>
              <a:cxnLst>
                <a:cxn ang="0">
                  <a:pos x="connsiteX0" y="connsiteY0"/>
                </a:cxn>
                <a:cxn ang="0">
                  <a:pos x="connsiteX1" y="connsiteY1"/>
                </a:cxn>
                <a:cxn ang="0">
                  <a:pos x="connsiteX2" y="connsiteY2"/>
                </a:cxn>
              </a:cxnLst>
              <a:rect l="l" t="t" r="r" b="b"/>
              <a:pathLst>
                <a:path w="28420" h="11944">
                  <a:moveTo>
                    <a:pt x="28437" y="19"/>
                  </a:moveTo>
                  <a:lnTo>
                    <a:pt x="16" y="11963"/>
                  </a:lnTo>
                  <a:cubicBezTo>
                    <a:pt x="9902" y="8256"/>
                    <a:pt x="18963" y="4549"/>
                    <a:pt x="28437" y="19"/>
                  </a:cubicBezTo>
                  <a:close/>
                </a:path>
              </a:pathLst>
            </a:custGeom>
            <a:solidFill>
              <a:srgbClr val="68382B"/>
            </a:solidFill>
            <a:ln w="41189"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B6B5E77-A78B-C21F-EFE7-E705162FA3B6}"/>
                </a:ext>
              </a:extLst>
            </p:cNvPr>
            <p:cNvSpPr/>
            <p:nvPr/>
          </p:nvSpPr>
          <p:spPr>
            <a:xfrm>
              <a:off x="9731769" y="1544594"/>
              <a:ext cx="205945" cy="100089"/>
            </a:xfrm>
            <a:custGeom>
              <a:avLst/>
              <a:gdLst>
                <a:gd name="connsiteX0" fmla="*/ 16 w 205945"/>
                <a:gd name="connsiteY0" fmla="*/ 100108 h 100089"/>
                <a:gd name="connsiteX1" fmla="*/ 205962 w 205945"/>
                <a:gd name="connsiteY1" fmla="*/ 19 h 100089"/>
                <a:gd name="connsiteX2" fmla="*/ 65919 w 205945"/>
                <a:gd name="connsiteY2" fmla="*/ 67569 h 100089"/>
                <a:gd name="connsiteX3" fmla="*/ 16 w 205945"/>
                <a:gd name="connsiteY3" fmla="*/ 100108 h 100089"/>
              </a:gdLst>
              <a:ahLst/>
              <a:cxnLst>
                <a:cxn ang="0">
                  <a:pos x="connsiteX0" y="connsiteY0"/>
                </a:cxn>
                <a:cxn ang="0">
                  <a:pos x="connsiteX1" y="connsiteY1"/>
                </a:cxn>
                <a:cxn ang="0">
                  <a:pos x="connsiteX2" y="connsiteY2"/>
                </a:cxn>
                <a:cxn ang="0">
                  <a:pos x="connsiteX3" y="connsiteY3"/>
                </a:cxn>
              </a:cxnLst>
              <a:rect l="l" t="t" r="r" b="b"/>
              <a:pathLst>
                <a:path w="205945" h="100089">
                  <a:moveTo>
                    <a:pt x="16" y="100108"/>
                  </a:moveTo>
                  <a:cubicBezTo>
                    <a:pt x="71892" y="73879"/>
                    <a:pt x="140925" y="40339"/>
                    <a:pt x="205962" y="19"/>
                  </a:cubicBezTo>
                  <a:cubicBezTo>
                    <a:pt x="161066" y="24320"/>
                    <a:pt x="112463" y="44915"/>
                    <a:pt x="65919" y="67569"/>
                  </a:cubicBezTo>
                  <a:cubicBezTo>
                    <a:pt x="44501" y="77866"/>
                    <a:pt x="22670" y="89811"/>
                    <a:pt x="16" y="100108"/>
                  </a:cubicBezTo>
                  <a:close/>
                </a:path>
              </a:pathLst>
            </a:custGeom>
            <a:solidFill>
              <a:srgbClr val="68382B"/>
            </a:solidFill>
            <a:ln w="41189"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1E9A1DD-AE10-1673-C0ED-62F049810493}"/>
                </a:ext>
              </a:extLst>
            </p:cNvPr>
            <p:cNvSpPr/>
            <p:nvPr/>
          </p:nvSpPr>
          <p:spPr>
            <a:xfrm>
              <a:off x="10196658" y="1599376"/>
              <a:ext cx="103933" cy="621956"/>
            </a:xfrm>
            <a:custGeom>
              <a:avLst/>
              <a:gdLst>
                <a:gd name="connsiteX0" fmla="*/ 8803 w 103933"/>
                <a:gd name="connsiteY0" fmla="*/ 621975 h 621956"/>
                <a:gd name="connsiteX1" fmla="*/ 8803 w 103933"/>
                <a:gd name="connsiteY1" fmla="*/ 621975 h 621956"/>
                <a:gd name="connsiteX2" fmla="*/ 103950 w 103933"/>
                <a:gd name="connsiteY2" fmla="*/ 19 h 621956"/>
                <a:gd name="connsiteX3" fmla="*/ 8803 w 103933"/>
                <a:gd name="connsiteY3" fmla="*/ 621975 h 621956"/>
              </a:gdLst>
              <a:ahLst/>
              <a:cxnLst>
                <a:cxn ang="0">
                  <a:pos x="connsiteX0" y="connsiteY0"/>
                </a:cxn>
                <a:cxn ang="0">
                  <a:pos x="connsiteX1" y="connsiteY1"/>
                </a:cxn>
                <a:cxn ang="0">
                  <a:pos x="connsiteX2" y="connsiteY2"/>
                </a:cxn>
                <a:cxn ang="0">
                  <a:pos x="connsiteX3" y="connsiteY3"/>
                </a:cxn>
              </a:cxnLst>
              <a:rect l="l" t="t" r="r" b="b"/>
              <a:pathLst>
                <a:path w="103933" h="621956">
                  <a:moveTo>
                    <a:pt x="8803" y="621975"/>
                  </a:moveTo>
                  <a:lnTo>
                    <a:pt x="8803" y="621975"/>
                  </a:lnTo>
                  <a:cubicBezTo>
                    <a:pt x="-8085" y="411087"/>
                    <a:pt x="63996" y="204729"/>
                    <a:pt x="103950" y="19"/>
                  </a:cubicBezTo>
                  <a:cubicBezTo>
                    <a:pt x="45461" y="181663"/>
                    <a:pt x="-24972" y="432505"/>
                    <a:pt x="8803" y="621975"/>
                  </a:cubicBezTo>
                  <a:close/>
                </a:path>
              </a:pathLst>
            </a:custGeom>
            <a:solidFill>
              <a:srgbClr val="68382B"/>
            </a:solidFill>
            <a:ln w="41189"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8CA79D2-E715-EA75-58F8-37A1D631BFB9}"/>
                </a:ext>
              </a:extLst>
            </p:cNvPr>
            <p:cNvSpPr/>
            <p:nvPr/>
          </p:nvSpPr>
          <p:spPr>
            <a:xfrm>
              <a:off x="10284639" y="1726238"/>
              <a:ext cx="35723" cy="370998"/>
            </a:xfrm>
            <a:custGeom>
              <a:avLst/>
              <a:gdLst>
                <a:gd name="connsiteX0" fmla="*/ 15969 w 35723"/>
                <a:gd name="connsiteY0" fmla="*/ 370721 h 370998"/>
                <a:gd name="connsiteX1" fmla="*/ 35740 w 35723"/>
                <a:gd name="connsiteY1" fmla="*/ 19 h 370998"/>
                <a:gd name="connsiteX2" fmla="*/ 11026 w 35723"/>
                <a:gd name="connsiteY2" fmla="*/ 358365 h 370998"/>
                <a:gd name="connsiteX3" fmla="*/ 15969 w 35723"/>
                <a:gd name="connsiteY3" fmla="*/ 370721 h 370998"/>
              </a:gdLst>
              <a:ahLst/>
              <a:cxnLst>
                <a:cxn ang="0">
                  <a:pos x="connsiteX0" y="connsiteY0"/>
                </a:cxn>
                <a:cxn ang="0">
                  <a:pos x="connsiteX1" y="connsiteY1"/>
                </a:cxn>
                <a:cxn ang="0">
                  <a:pos x="connsiteX2" y="connsiteY2"/>
                </a:cxn>
                <a:cxn ang="0">
                  <a:pos x="connsiteX3" y="connsiteY3"/>
                </a:cxn>
              </a:cxnLst>
              <a:rect l="l" t="t" r="r" b="b"/>
              <a:pathLst>
                <a:path w="35723" h="370998">
                  <a:moveTo>
                    <a:pt x="15969" y="370721"/>
                  </a:moveTo>
                  <a:cubicBezTo>
                    <a:pt x="-8745" y="247154"/>
                    <a:pt x="21735" y="123586"/>
                    <a:pt x="35740" y="19"/>
                  </a:cubicBezTo>
                  <a:cubicBezTo>
                    <a:pt x="9790" y="116584"/>
                    <a:pt x="-14923" y="239328"/>
                    <a:pt x="11026" y="358365"/>
                  </a:cubicBezTo>
                  <a:cubicBezTo>
                    <a:pt x="8555" y="348479"/>
                    <a:pt x="14321" y="374016"/>
                    <a:pt x="15969" y="370721"/>
                  </a:cubicBezTo>
                  <a:close/>
                </a:path>
              </a:pathLst>
            </a:custGeom>
            <a:solidFill>
              <a:srgbClr val="68382B"/>
            </a:solidFill>
            <a:ln w="41189"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FC91DA3-4240-844C-740B-BF5F4D99EFDA}"/>
                </a:ext>
              </a:extLst>
            </p:cNvPr>
            <p:cNvSpPr/>
            <p:nvPr/>
          </p:nvSpPr>
          <p:spPr>
            <a:xfrm>
              <a:off x="10643698" y="1697406"/>
              <a:ext cx="245075" cy="561408"/>
            </a:xfrm>
            <a:custGeom>
              <a:avLst/>
              <a:gdLst>
                <a:gd name="connsiteX0" fmla="*/ 145826 w 245075"/>
                <a:gd name="connsiteY0" fmla="*/ 358364 h 561408"/>
                <a:gd name="connsiteX1" fmla="*/ 245092 w 245075"/>
                <a:gd name="connsiteY1" fmla="*/ 561427 h 561408"/>
                <a:gd name="connsiteX2" fmla="*/ 162713 w 245075"/>
                <a:gd name="connsiteY2" fmla="*/ 380607 h 561408"/>
                <a:gd name="connsiteX3" fmla="*/ 16 w 245075"/>
                <a:gd name="connsiteY3" fmla="*/ 19 h 561408"/>
                <a:gd name="connsiteX4" fmla="*/ 145826 w 245075"/>
                <a:gd name="connsiteY4" fmla="*/ 358364 h 561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75" h="561408">
                  <a:moveTo>
                    <a:pt x="145826" y="358364"/>
                  </a:moveTo>
                  <a:cubicBezTo>
                    <a:pt x="174659" y="427562"/>
                    <a:pt x="231088" y="487287"/>
                    <a:pt x="245092" y="561427"/>
                  </a:cubicBezTo>
                  <a:cubicBezTo>
                    <a:pt x="236031" y="495524"/>
                    <a:pt x="187015" y="441155"/>
                    <a:pt x="162713" y="380607"/>
                  </a:cubicBezTo>
                  <a:cubicBezTo>
                    <a:pt x="100889" y="257121"/>
                    <a:pt x="46560" y="130028"/>
                    <a:pt x="16" y="19"/>
                  </a:cubicBezTo>
                  <a:cubicBezTo>
                    <a:pt x="27613" y="125234"/>
                    <a:pt x="91456" y="241799"/>
                    <a:pt x="145826" y="358364"/>
                  </a:cubicBezTo>
                  <a:close/>
                </a:path>
              </a:pathLst>
            </a:custGeom>
            <a:solidFill>
              <a:srgbClr val="68382B"/>
            </a:solidFill>
            <a:ln w="41189" cap="flat">
              <a:noFill/>
              <a:prstDash val="solid"/>
              <a:miter/>
            </a:ln>
          </p:spPr>
          <p:txBody>
            <a:bodyPr rtlCol="0" anchor="ctr"/>
            <a:lstStyle/>
            <a:p>
              <a:endParaRPr lang="en-US"/>
            </a:p>
          </p:txBody>
        </p:sp>
      </p:grpSp>
      <p:grpSp>
        <p:nvGrpSpPr>
          <p:cNvPr id="91" name="Group 90">
            <a:extLst>
              <a:ext uri="{FF2B5EF4-FFF2-40B4-BE49-F238E27FC236}">
                <a16:creationId xmlns:a16="http://schemas.microsoft.com/office/drawing/2014/main" id="{54423AB3-9BFC-E085-44BD-DF060E13C341}"/>
              </a:ext>
            </a:extLst>
          </p:cNvPr>
          <p:cNvGrpSpPr/>
          <p:nvPr/>
        </p:nvGrpSpPr>
        <p:grpSpPr>
          <a:xfrm>
            <a:off x="1121987" y="832109"/>
            <a:ext cx="2999840" cy="3538795"/>
            <a:chOff x="107681" y="362232"/>
            <a:chExt cx="2999840" cy="3538795"/>
          </a:xfrm>
        </p:grpSpPr>
        <p:sp>
          <p:nvSpPr>
            <p:cNvPr id="15" name="Freeform: Shape 14">
              <a:extLst>
                <a:ext uri="{FF2B5EF4-FFF2-40B4-BE49-F238E27FC236}">
                  <a16:creationId xmlns:a16="http://schemas.microsoft.com/office/drawing/2014/main" id="{B6B52F3D-3091-4289-F759-8B1A8789419C}"/>
                </a:ext>
              </a:extLst>
            </p:cNvPr>
            <p:cNvSpPr/>
            <p:nvPr/>
          </p:nvSpPr>
          <p:spPr>
            <a:xfrm>
              <a:off x="666441" y="763235"/>
              <a:ext cx="41189" cy="41189"/>
            </a:xfrm>
            <a:custGeom>
              <a:avLst/>
              <a:gdLst/>
              <a:ahLst/>
              <a:cxnLst/>
              <a:rect l="l" t="t" r="r" b="b"/>
              <a:pathLst>
                <a:path w="41189" h="41189"/>
              </a:pathLst>
            </a:custGeom>
            <a:solidFill>
              <a:srgbClr val="68382B"/>
            </a:solidFill>
            <a:ln w="4118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CBF5D31-DB95-C61F-5229-60C6F796F09E}"/>
                </a:ext>
              </a:extLst>
            </p:cNvPr>
            <p:cNvSpPr/>
            <p:nvPr/>
          </p:nvSpPr>
          <p:spPr>
            <a:xfrm>
              <a:off x="666441" y="763235"/>
              <a:ext cx="41189" cy="41189"/>
            </a:xfrm>
            <a:custGeom>
              <a:avLst/>
              <a:gdLst/>
              <a:ahLst/>
              <a:cxnLst/>
              <a:rect l="l" t="t" r="r" b="b"/>
              <a:pathLst>
                <a:path w="41189" h="41189"/>
              </a:pathLst>
            </a:custGeom>
            <a:solidFill>
              <a:srgbClr val="68382B"/>
            </a:solidFill>
            <a:ln w="41189"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EAA3364-DEC6-2317-BCBB-B109062F9124}"/>
                </a:ext>
              </a:extLst>
            </p:cNvPr>
            <p:cNvSpPr/>
            <p:nvPr/>
          </p:nvSpPr>
          <p:spPr>
            <a:xfrm>
              <a:off x="438822" y="611293"/>
              <a:ext cx="1368646" cy="1586149"/>
            </a:xfrm>
            <a:custGeom>
              <a:avLst/>
              <a:gdLst>
                <a:gd name="connsiteX0" fmla="*/ 879660 w 1368646"/>
                <a:gd name="connsiteY0" fmla="*/ 1430885 h 1586149"/>
                <a:gd name="connsiteX1" fmla="*/ 1054714 w 1368646"/>
                <a:gd name="connsiteY1" fmla="*/ 1533034 h 1586149"/>
                <a:gd name="connsiteX2" fmla="*/ 1189814 w 1368646"/>
                <a:gd name="connsiteY2" fmla="*/ 1586168 h 1586149"/>
                <a:gd name="connsiteX3" fmla="*/ 1291964 w 1368646"/>
                <a:gd name="connsiteY3" fmla="*/ 1324205 h 1586149"/>
                <a:gd name="connsiteX4" fmla="*/ 1228532 w 1368646"/>
                <a:gd name="connsiteY4" fmla="*/ 1170157 h 1586149"/>
                <a:gd name="connsiteX5" fmla="*/ 1193110 w 1368646"/>
                <a:gd name="connsiteY5" fmla="*/ 1101372 h 1586149"/>
                <a:gd name="connsiteX6" fmla="*/ 1173339 w 1368646"/>
                <a:gd name="connsiteY6" fmla="*/ 1060182 h 1586149"/>
                <a:gd name="connsiteX7" fmla="*/ 1219471 w 1368646"/>
                <a:gd name="connsiteY7" fmla="*/ 1039176 h 1586149"/>
                <a:gd name="connsiteX8" fmla="*/ 1306380 w 1368646"/>
                <a:gd name="connsiteY8" fmla="*/ 1042471 h 1586149"/>
                <a:gd name="connsiteX9" fmla="*/ 1362397 w 1368646"/>
                <a:gd name="connsiteY9" fmla="*/ 986454 h 1586149"/>
                <a:gd name="connsiteX10" fmla="*/ 1289904 w 1368646"/>
                <a:gd name="connsiteY10" fmla="*/ 821697 h 1586149"/>
                <a:gd name="connsiteX11" fmla="*/ 915082 w 1368646"/>
                <a:gd name="connsiteY11" fmla="*/ 546553 h 1586149"/>
                <a:gd name="connsiteX12" fmla="*/ 956272 w 1368646"/>
                <a:gd name="connsiteY12" fmla="*/ 549436 h 1586149"/>
                <a:gd name="connsiteX13" fmla="*/ 1029176 w 1368646"/>
                <a:gd name="connsiteY13" fmla="*/ 508247 h 1586149"/>
                <a:gd name="connsiteX14" fmla="*/ 987987 w 1368646"/>
                <a:gd name="connsiteY14" fmla="*/ 415572 h 1586149"/>
                <a:gd name="connsiteX15" fmla="*/ 836823 w 1368646"/>
                <a:gd name="connsiteY15" fmla="*/ 343490 h 1586149"/>
                <a:gd name="connsiteX16" fmla="*/ 667124 w 1368646"/>
                <a:gd name="connsiteY16" fmla="*/ 281707 h 1586149"/>
                <a:gd name="connsiteX17" fmla="*/ 610282 w 1368646"/>
                <a:gd name="connsiteY17" fmla="*/ 255757 h 1586149"/>
                <a:gd name="connsiteX18" fmla="*/ 614401 w 1368646"/>
                <a:gd name="connsiteY18" fmla="*/ 221159 h 1586149"/>
                <a:gd name="connsiteX19" fmla="*/ 614401 w 1368646"/>
                <a:gd name="connsiteY19" fmla="*/ 189443 h 1586149"/>
                <a:gd name="connsiteX20" fmla="*/ 409279 w 1368646"/>
                <a:gd name="connsiteY20" fmla="*/ 46928 h 1586149"/>
                <a:gd name="connsiteX21" fmla="*/ 104067 w 1368646"/>
                <a:gd name="connsiteY21" fmla="*/ 6975 h 1586149"/>
                <a:gd name="connsiteX22" fmla="*/ 78942 w 1368646"/>
                <a:gd name="connsiteY22" fmla="*/ 2444 h 1586149"/>
                <a:gd name="connsiteX23" fmla="*/ 62878 w 1368646"/>
                <a:gd name="connsiteY23" fmla="*/ 9446 h 1586149"/>
                <a:gd name="connsiteX24" fmla="*/ 48462 w 1368646"/>
                <a:gd name="connsiteY24" fmla="*/ 9446 h 1586149"/>
                <a:gd name="connsiteX25" fmla="*/ 24150 w 1368646"/>
                <a:gd name="connsiteY25" fmla="*/ 39228 h 1586149"/>
                <a:gd name="connsiteX26" fmla="*/ 24572 w 1368646"/>
                <a:gd name="connsiteY26" fmla="*/ 41986 h 1586149"/>
                <a:gd name="connsiteX27" fmla="*/ 41460 w 1368646"/>
                <a:gd name="connsiteY27" fmla="*/ 338548 h 1586149"/>
                <a:gd name="connsiteX28" fmla="*/ 68233 w 1368646"/>
                <a:gd name="connsiteY28" fmla="*/ 449759 h 1586149"/>
                <a:gd name="connsiteX29" fmla="*/ 95418 w 1368646"/>
                <a:gd name="connsiteY29" fmla="*/ 548201 h 1586149"/>
                <a:gd name="connsiteX30" fmla="*/ 157613 w 1368646"/>
                <a:gd name="connsiteY30" fmla="*/ 605042 h 1586149"/>
                <a:gd name="connsiteX31" fmla="*/ 252760 w 1368646"/>
                <a:gd name="connsiteY31" fmla="*/ 658176 h 1586149"/>
                <a:gd name="connsiteX32" fmla="*/ 344200 w 1368646"/>
                <a:gd name="connsiteY32" fmla="*/ 846822 h 1586149"/>
                <a:gd name="connsiteX33" fmla="*/ 418753 w 1368646"/>
                <a:gd name="connsiteY33" fmla="*/ 1013639 h 1586149"/>
                <a:gd name="connsiteX34" fmla="*/ 489598 w 1368646"/>
                <a:gd name="connsiteY34" fmla="*/ 1025172 h 1586149"/>
                <a:gd name="connsiteX35" fmla="*/ 535318 w 1368646"/>
                <a:gd name="connsiteY35" fmla="*/ 1025172 h 1586149"/>
                <a:gd name="connsiteX36" fmla="*/ 573212 w 1368646"/>
                <a:gd name="connsiteY36" fmla="*/ 1063066 h 1586149"/>
                <a:gd name="connsiteX37" fmla="*/ 664240 w 1368646"/>
                <a:gd name="connsiteY37" fmla="*/ 1241415 h 1586149"/>
                <a:gd name="connsiteX38" fmla="*/ 726024 w 1368646"/>
                <a:gd name="connsiteY38" fmla="*/ 1395051 h 1586149"/>
                <a:gd name="connsiteX39" fmla="*/ 879660 w 1368646"/>
                <a:gd name="connsiteY39" fmla="*/ 1430885 h 158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68646" h="1586149">
                  <a:moveTo>
                    <a:pt x="879660" y="1430885"/>
                  </a:moveTo>
                  <a:cubicBezTo>
                    <a:pt x="958743" y="1426354"/>
                    <a:pt x="999932" y="1487726"/>
                    <a:pt x="1054714" y="1533034"/>
                  </a:cubicBezTo>
                  <a:cubicBezTo>
                    <a:pt x="1091401" y="1567201"/>
                    <a:pt x="1139679" y="1586189"/>
                    <a:pt x="1189814" y="1586168"/>
                  </a:cubicBezTo>
                  <a:cubicBezTo>
                    <a:pt x="1313382" y="1577107"/>
                    <a:pt x="1315441" y="1413586"/>
                    <a:pt x="1291964" y="1324205"/>
                  </a:cubicBezTo>
                  <a:cubicBezTo>
                    <a:pt x="1276431" y="1270721"/>
                    <a:pt x="1255165" y="1219070"/>
                    <a:pt x="1228532" y="1170157"/>
                  </a:cubicBezTo>
                  <a:cubicBezTo>
                    <a:pt x="1216999" y="1147092"/>
                    <a:pt x="1205054" y="1124438"/>
                    <a:pt x="1193110" y="1101372"/>
                  </a:cubicBezTo>
                  <a:cubicBezTo>
                    <a:pt x="1184608" y="1088644"/>
                    <a:pt x="1177952" y="1074776"/>
                    <a:pt x="1173339" y="1060182"/>
                  </a:cubicBezTo>
                  <a:cubicBezTo>
                    <a:pt x="1170044" y="1035881"/>
                    <a:pt x="1203819" y="1037528"/>
                    <a:pt x="1219471" y="1039176"/>
                  </a:cubicBezTo>
                  <a:cubicBezTo>
                    <a:pt x="1247875" y="1046450"/>
                    <a:pt x="1277506" y="1047570"/>
                    <a:pt x="1306380" y="1042471"/>
                  </a:cubicBezTo>
                  <a:cubicBezTo>
                    <a:pt x="1333009" y="1033949"/>
                    <a:pt x="1353875" y="1013083"/>
                    <a:pt x="1362397" y="986454"/>
                  </a:cubicBezTo>
                  <a:cubicBezTo>
                    <a:pt x="1385875" y="918492"/>
                    <a:pt x="1339331" y="862886"/>
                    <a:pt x="1289904" y="821697"/>
                  </a:cubicBezTo>
                  <a:cubicBezTo>
                    <a:pt x="1170661" y="722464"/>
                    <a:pt x="1045492" y="630579"/>
                    <a:pt x="915082" y="546553"/>
                  </a:cubicBezTo>
                  <a:cubicBezTo>
                    <a:pt x="929911" y="546553"/>
                    <a:pt x="946798" y="549436"/>
                    <a:pt x="956272" y="549436"/>
                  </a:cubicBezTo>
                  <a:cubicBezTo>
                    <a:pt x="986640" y="551597"/>
                    <a:pt x="1015353" y="535374"/>
                    <a:pt x="1029176" y="508247"/>
                  </a:cubicBezTo>
                  <a:cubicBezTo>
                    <a:pt x="1038341" y="471563"/>
                    <a:pt x="1021359" y="433350"/>
                    <a:pt x="987987" y="415572"/>
                  </a:cubicBezTo>
                  <a:cubicBezTo>
                    <a:pt x="940541" y="385805"/>
                    <a:pt x="889817" y="361617"/>
                    <a:pt x="836823" y="343490"/>
                  </a:cubicBezTo>
                  <a:cubicBezTo>
                    <a:pt x="781218" y="320425"/>
                    <a:pt x="724377" y="299830"/>
                    <a:pt x="667124" y="281707"/>
                  </a:cubicBezTo>
                  <a:cubicBezTo>
                    <a:pt x="652707" y="275528"/>
                    <a:pt x="620580" y="271409"/>
                    <a:pt x="610282" y="255757"/>
                  </a:cubicBezTo>
                  <a:cubicBezTo>
                    <a:pt x="599985" y="240106"/>
                    <a:pt x="610282" y="232692"/>
                    <a:pt x="614401" y="221159"/>
                  </a:cubicBezTo>
                  <a:cubicBezTo>
                    <a:pt x="616455" y="210687"/>
                    <a:pt x="616455" y="199915"/>
                    <a:pt x="614401" y="189443"/>
                  </a:cubicBezTo>
                  <a:cubicBezTo>
                    <a:pt x="605340" y="103357"/>
                    <a:pt x="477241" y="69582"/>
                    <a:pt x="409279" y="46928"/>
                  </a:cubicBezTo>
                  <a:cubicBezTo>
                    <a:pt x="310575" y="16254"/>
                    <a:pt x="207341" y="2740"/>
                    <a:pt x="104067" y="6975"/>
                  </a:cubicBezTo>
                  <a:cubicBezTo>
                    <a:pt x="97751" y="-171"/>
                    <a:pt x="87356" y="-2045"/>
                    <a:pt x="78942" y="2444"/>
                  </a:cubicBezTo>
                  <a:cubicBezTo>
                    <a:pt x="73420" y="4374"/>
                    <a:pt x="68051" y="6715"/>
                    <a:pt x="62878" y="9446"/>
                  </a:cubicBezTo>
                  <a:lnTo>
                    <a:pt x="48462" y="9446"/>
                  </a:lnTo>
                  <a:cubicBezTo>
                    <a:pt x="33524" y="10957"/>
                    <a:pt x="22639" y="24290"/>
                    <a:pt x="24150" y="39228"/>
                  </a:cubicBezTo>
                  <a:cubicBezTo>
                    <a:pt x="24243" y="40153"/>
                    <a:pt x="24384" y="41074"/>
                    <a:pt x="24572" y="41986"/>
                  </a:cubicBezTo>
                  <a:cubicBezTo>
                    <a:pt x="-30621" y="120245"/>
                    <a:pt x="21689" y="254522"/>
                    <a:pt x="41460" y="338548"/>
                  </a:cubicBezTo>
                  <a:cubicBezTo>
                    <a:pt x="50521" y="375618"/>
                    <a:pt x="59171" y="412688"/>
                    <a:pt x="68233" y="449759"/>
                  </a:cubicBezTo>
                  <a:cubicBezTo>
                    <a:pt x="74527" y="483275"/>
                    <a:pt x="83620" y="516204"/>
                    <a:pt x="95418" y="548201"/>
                  </a:cubicBezTo>
                  <a:cubicBezTo>
                    <a:pt x="107551" y="574821"/>
                    <a:pt x="130011" y="595346"/>
                    <a:pt x="157613" y="605042"/>
                  </a:cubicBezTo>
                  <a:cubicBezTo>
                    <a:pt x="192788" y="615689"/>
                    <a:pt x="225245" y="633812"/>
                    <a:pt x="252760" y="658176"/>
                  </a:cubicBezTo>
                  <a:cubicBezTo>
                    <a:pt x="299208" y="711981"/>
                    <a:pt x="330736" y="777027"/>
                    <a:pt x="344200" y="846822"/>
                  </a:cubicBezTo>
                  <a:cubicBezTo>
                    <a:pt x="359028" y="901604"/>
                    <a:pt x="368914" y="977804"/>
                    <a:pt x="418753" y="1013639"/>
                  </a:cubicBezTo>
                  <a:cubicBezTo>
                    <a:pt x="439363" y="1028108"/>
                    <a:pt x="465462" y="1032359"/>
                    <a:pt x="489598" y="1025172"/>
                  </a:cubicBezTo>
                  <a:cubicBezTo>
                    <a:pt x="506898" y="1021053"/>
                    <a:pt x="518431" y="1014874"/>
                    <a:pt x="535318" y="1025172"/>
                  </a:cubicBezTo>
                  <a:cubicBezTo>
                    <a:pt x="550111" y="1035440"/>
                    <a:pt x="562945" y="1048275"/>
                    <a:pt x="573212" y="1063066"/>
                  </a:cubicBezTo>
                  <a:cubicBezTo>
                    <a:pt x="615615" y="1115545"/>
                    <a:pt x="646615" y="1176286"/>
                    <a:pt x="664240" y="1241415"/>
                  </a:cubicBezTo>
                  <a:cubicBezTo>
                    <a:pt x="678657" y="1294137"/>
                    <a:pt x="687306" y="1353861"/>
                    <a:pt x="726024" y="1395051"/>
                  </a:cubicBezTo>
                  <a:cubicBezTo>
                    <a:pt x="764742" y="1436240"/>
                    <a:pt x="823231" y="1433768"/>
                    <a:pt x="879660" y="1430885"/>
                  </a:cubicBezTo>
                  <a:close/>
                </a:path>
              </a:pathLst>
            </a:custGeom>
            <a:solidFill>
              <a:srgbClr val="FF8C68"/>
            </a:solidFill>
            <a:ln w="41189"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D256A60-783E-6EC7-114B-4DBDF3C05220}"/>
                </a:ext>
              </a:extLst>
            </p:cNvPr>
            <p:cNvSpPr/>
            <p:nvPr/>
          </p:nvSpPr>
          <p:spPr>
            <a:xfrm>
              <a:off x="522278" y="600538"/>
              <a:ext cx="41189" cy="41189"/>
            </a:xfrm>
            <a:custGeom>
              <a:avLst/>
              <a:gdLst>
                <a:gd name="connsiteX0" fmla="*/ 16 w 41189"/>
                <a:gd name="connsiteY0" fmla="*/ 19 h 41189"/>
                <a:gd name="connsiteX1" fmla="*/ 16 w 41189"/>
                <a:gd name="connsiteY1" fmla="*/ 19 h 41189"/>
              </a:gdLst>
              <a:ahLst/>
              <a:cxnLst>
                <a:cxn ang="0">
                  <a:pos x="connsiteX0" y="connsiteY0"/>
                </a:cxn>
                <a:cxn ang="0">
                  <a:pos x="connsiteX1" y="connsiteY1"/>
                </a:cxn>
              </a:cxnLst>
              <a:rect l="l" t="t" r="r" b="b"/>
              <a:pathLst>
                <a:path w="41189" h="41189">
                  <a:moveTo>
                    <a:pt x="16" y="19"/>
                  </a:moveTo>
                  <a:lnTo>
                    <a:pt x="16" y="19"/>
                  </a:lnTo>
                  <a:close/>
                </a:path>
              </a:pathLst>
            </a:custGeom>
            <a:solidFill>
              <a:srgbClr val="68382B"/>
            </a:solidFill>
            <a:ln w="41189"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634D98-25CA-A439-8AAF-1CB65C6F6444}"/>
                </a:ext>
              </a:extLst>
            </p:cNvPr>
            <p:cNvSpPr/>
            <p:nvPr/>
          </p:nvSpPr>
          <p:spPr>
            <a:xfrm>
              <a:off x="447987" y="589410"/>
              <a:ext cx="1383391" cy="1653280"/>
            </a:xfrm>
            <a:custGeom>
              <a:avLst/>
              <a:gdLst>
                <a:gd name="connsiteX0" fmla="*/ 781114 w 1383391"/>
                <a:gd name="connsiteY0" fmla="*/ 1533087 h 1653280"/>
                <a:gd name="connsiteX1" fmla="*/ 869671 w 1383391"/>
                <a:gd name="connsiteY1" fmla="*/ 1462654 h 1653280"/>
                <a:gd name="connsiteX2" fmla="*/ 921158 w 1383391"/>
                <a:gd name="connsiteY2" fmla="*/ 1503843 h 1653280"/>
                <a:gd name="connsiteX3" fmla="*/ 1055846 w 1383391"/>
                <a:gd name="connsiteY3" fmla="*/ 1620820 h 1653280"/>
                <a:gd name="connsiteX4" fmla="*/ 1220603 w 1383391"/>
                <a:gd name="connsiteY4" fmla="*/ 1649653 h 1653280"/>
                <a:gd name="connsiteX5" fmla="*/ 1335521 w 1383391"/>
                <a:gd name="connsiteY5" fmla="*/ 1567274 h 1653280"/>
                <a:gd name="connsiteX6" fmla="*/ 1359822 w 1383391"/>
                <a:gd name="connsiteY6" fmla="*/ 1397575 h 1653280"/>
                <a:gd name="connsiteX7" fmla="*/ 1262204 w 1383391"/>
                <a:gd name="connsiteY7" fmla="*/ 1185039 h 1653280"/>
                <a:gd name="connsiteX8" fmla="*/ 1323164 w 1383391"/>
                <a:gd name="connsiteY8" fmla="*/ 1107603 h 1653280"/>
                <a:gd name="connsiteX9" fmla="*/ 1374651 w 1383391"/>
                <a:gd name="connsiteY9" fmla="*/ 944906 h 1653280"/>
                <a:gd name="connsiteX10" fmla="*/ 1261792 w 1383391"/>
                <a:gd name="connsiteY10" fmla="*/ 791682 h 1653280"/>
                <a:gd name="connsiteX11" fmla="*/ 1099095 w 1383391"/>
                <a:gd name="connsiteY11" fmla="*/ 678824 h 1653280"/>
                <a:gd name="connsiteX12" fmla="*/ 1045137 w 1383391"/>
                <a:gd name="connsiteY12" fmla="*/ 653698 h 1653280"/>
                <a:gd name="connsiteX13" fmla="*/ 982118 w 1383391"/>
                <a:gd name="connsiteY13" fmla="*/ 605507 h 1653280"/>
                <a:gd name="connsiteX14" fmla="*/ 1019600 w 1383391"/>
                <a:gd name="connsiteY14" fmla="*/ 571732 h 1653280"/>
                <a:gd name="connsiteX15" fmla="*/ 1056670 w 1383391"/>
                <a:gd name="connsiteY15" fmla="*/ 435395 h 1653280"/>
                <a:gd name="connsiteX16" fmla="*/ 674846 w 1383391"/>
                <a:gd name="connsiteY16" fmla="*/ 263225 h 1653280"/>
                <a:gd name="connsiteX17" fmla="*/ 613886 w 1383391"/>
                <a:gd name="connsiteY17" fmla="*/ 132655 h 1653280"/>
                <a:gd name="connsiteX18" fmla="*/ 300848 w 1383391"/>
                <a:gd name="connsiteY18" fmla="*/ 9087 h 1653280"/>
                <a:gd name="connsiteX19" fmla="*/ 163688 w 1383391"/>
                <a:gd name="connsiteY19" fmla="*/ 26 h 1653280"/>
                <a:gd name="connsiteX20" fmla="*/ 66894 w 1383391"/>
                <a:gd name="connsiteY20" fmla="*/ 18973 h 1653280"/>
                <a:gd name="connsiteX21" fmla="*/ 37649 w 1383391"/>
                <a:gd name="connsiteY21" fmla="*/ 46158 h 1653280"/>
                <a:gd name="connsiteX22" fmla="*/ 12524 w 1383391"/>
                <a:gd name="connsiteY22" fmla="*/ 100527 h 1653280"/>
                <a:gd name="connsiteX23" fmla="*/ 2227 w 1383391"/>
                <a:gd name="connsiteY23" fmla="*/ 224095 h 1653280"/>
                <a:gd name="connsiteX24" fmla="*/ 208173 w 1383391"/>
                <a:gd name="connsiteY24" fmla="*/ 690768 h 1653280"/>
                <a:gd name="connsiteX25" fmla="*/ 276135 w 1383391"/>
                <a:gd name="connsiteY25" fmla="*/ 825869 h 1653280"/>
                <a:gd name="connsiteX26" fmla="*/ 384462 w 1383391"/>
                <a:gd name="connsiteY26" fmla="*/ 1105544 h 1653280"/>
                <a:gd name="connsiteX27" fmla="*/ 538922 w 1383391"/>
                <a:gd name="connsiteY27" fmla="*/ 1160737 h 1653280"/>
                <a:gd name="connsiteX28" fmla="*/ 569402 w 1383391"/>
                <a:gd name="connsiteY28" fmla="*/ 1131905 h 1653280"/>
                <a:gd name="connsiteX29" fmla="*/ 781114 w 1383391"/>
                <a:gd name="connsiteY29" fmla="*/ 1533087 h 1653280"/>
                <a:gd name="connsiteX30" fmla="*/ 613474 w 1383391"/>
                <a:gd name="connsiteY30" fmla="*/ 1115429 h 1653280"/>
                <a:gd name="connsiteX31" fmla="*/ 501440 w 1383391"/>
                <a:gd name="connsiteY31" fmla="*/ 1146733 h 1653280"/>
                <a:gd name="connsiteX32" fmla="*/ 391053 w 1383391"/>
                <a:gd name="connsiteY32" fmla="*/ 1010808 h 1653280"/>
                <a:gd name="connsiteX33" fmla="*/ 276547 w 1383391"/>
                <a:gd name="connsiteY33" fmla="*/ 703537 h 1653280"/>
                <a:gd name="connsiteX34" fmla="*/ 139387 w 1383391"/>
                <a:gd name="connsiteY34" fmla="*/ 626925 h 1653280"/>
                <a:gd name="connsiteX35" fmla="*/ 111790 w 1383391"/>
                <a:gd name="connsiteY35" fmla="*/ 577498 h 1653280"/>
                <a:gd name="connsiteX36" fmla="*/ 29412 w 1383391"/>
                <a:gd name="connsiteY36" fmla="*/ 227802 h 1653280"/>
                <a:gd name="connsiteX37" fmla="*/ 37238 w 1383391"/>
                <a:gd name="connsiteY37" fmla="*/ 107118 h 1653280"/>
                <a:gd name="connsiteX38" fmla="*/ 101081 w 1383391"/>
                <a:gd name="connsiteY38" fmla="*/ 24739 h 1653280"/>
                <a:gd name="connsiteX39" fmla="*/ 195404 w 1383391"/>
                <a:gd name="connsiteY39" fmla="*/ 24739 h 1653280"/>
                <a:gd name="connsiteX40" fmla="*/ 290139 w 1383391"/>
                <a:gd name="connsiteY40" fmla="*/ 45746 h 1653280"/>
                <a:gd name="connsiteX41" fmla="*/ 609355 w 1383391"/>
                <a:gd name="connsiteY41" fmla="*/ 222447 h 1653280"/>
                <a:gd name="connsiteX42" fmla="*/ 702855 w 1383391"/>
                <a:gd name="connsiteY42" fmla="*/ 302354 h 1653280"/>
                <a:gd name="connsiteX43" fmla="*/ 1042254 w 1383391"/>
                <a:gd name="connsiteY43" fmla="*/ 482763 h 1653280"/>
                <a:gd name="connsiteX44" fmla="*/ 1001065 w 1383391"/>
                <a:gd name="connsiteY44" fmla="*/ 542899 h 1653280"/>
                <a:gd name="connsiteX45" fmla="*/ 1345406 w 1383391"/>
                <a:gd name="connsiteY45" fmla="*/ 1002159 h 1653280"/>
                <a:gd name="connsiteX46" fmla="*/ 1267971 w 1383391"/>
                <a:gd name="connsiteY46" fmla="*/ 1282245 h 1653280"/>
                <a:gd name="connsiteX47" fmla="*/ 1198773 w 1383391"/>
                <a:gd name="connsiteY47" fmla="*/ 1616701 h 1653280"/>
                <a:gd name="connsiteX48" fmla="*/ 1044313 w 1383391"/>
                <a:gd name="connsiteY48" fmla="*/ 1570158 h 1653280"/>
                <a:gd name="connsiteX49" fmla="*/ 918686 w 1383391"/>
                <a:gd name="connsiteY49" fmla="*/ 1458535 h 1653280"/>
                <a:gd name="connsiteX50" fmla="*/ 860609 w 1383391"/>
                <a:gd name="connsiteY50" fmla="*/ 1450709 h 1653280"/>
                <a:gd name="connsiteX51" fmla="*/ 775348 w 1383391"/>
                <a:gd name="connsiteY51" fmla="*/ 1496017 h 1653280"/>
                <a:gd name="connsiteX52" fmla="*/ 613474 w 1383391"/>
                <a:gd name="connsiteY52" fmla="*/ 1115429 h 165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83391" h="1653280">
                  <a:moveTo>
                    <a:pt x="781114" y="1533087"/>
                  </a:moveTo>
                  <a:cubicBezTo>
                    <a:pt x="829306" y="1539266"/>
                    <a:pt x="831777" y="1475834"/>
                    <a:pt x="869671" y="1462654"/>
                  </a:cubicBezTo>
                  <a:cubicBezTo>
                    <a:pt x="893561" y="1454416"/>
                    <a:pt x="910860" y="1489427"/>
                    <a:pt x="921158" y="1503843"/>
                  </a:cubicBezTo>
                  <a:cubicBezTo>
                    <a:pt x="957857" y="1551375"/>
                    <a:pt x="1003643" y="1591139"/>
                    <a:pt x="1055846" y="1620820"/>
                  </a:cubicBezTo>
                  <a:cubicBezTo>
                    <a:pt x="1105743" y="1649290"/>
                    <a:pt x="1164001" y="1659485"/>
                    <a:pt x="1220603" y="1649653"/>
                  </a:cubicBezTo>
                  <a:cubicBezTo>
                    <a:pt x="1268724" y="1639430"/>
                    <a:pt x="1310387" y="1609567"/>
                    <a:pt x="1335521" y="1567274"/>
                  </a:cubicBezTo>
                  <a:cubicBezTo>
                    <a:pt x="1363163" y="1515273"/>
                    <a:pt x="1371759" y="1455244"/>
                    <a:pt x="1359822" y="1397575"/>
                  </a:cubicBezTo>
                  <a:cubicBezTo>
                    <a:pt x="1343783" y="1320255"/>
                    <a:pt x="1310404" y="1247585"/>
                    <a:pt x="1262204" y="1185039"/>
                  </a:cubicBezTo>
                  <a:cubicBezTo>
                    <a:pt x="1229665" y="1140554"/>
                    <a:pt x="1291448" y="1119960"/>
                    <a:pt x="1323164" y="1107603"/>
                  </a:cubicBezTo>
                  <a:cubicBezTo>
                    <a:pt x="1384124" y="1083301"/>
                    <a:pt x="1393598" y="999687"/>
                    <a:pt x="1374651" y="944906"/>
                  </a:cubicBezTo>
                  <a:cubicBezTo>
                    <a:pt x="1350534" y="885140"/>
                    <a:pt x="1311714" y="832439"/>
                    <a:pt x="1261792" y="791682"/>
                  </a:cubicBezTo>
                  <a:cubicBezTo>
                    <a:pt x="1212390" y="747535"/>
                    <a:pt x="1157748" y="709633"/>
                    <a:pt x="1099095" y="678824"/>
                  </a:cubicBezTo>
                  <a:cubicBezTo>
                    <a:pt x="1081384" y="669762"/>
                    <a:pt x="1063672" y="661112"/>
                    <a:pt x="1045137" y="653698"/>
                  </a:cubicBezTo>
                  <a:cubicBezTo>
                    <a:pt x="1026602" y="646284"/>
                    <a:pt x="993651" y="630220"/>
                    <a:pt x="982118" y="605507"/>
                  </a:cubicBezTo>
                  <a:cubicBezTo>
                    <a:pt x="979646" y="589031"/>
                    <a:pt x="1007655" y="577498"/>
                    <a:pt x="1019600" y="571732"/>
                  </a:cubicBezTo>
                  <a:cubicBezTo>
                    <a:pt x="1101978" y="555256"/>
                    <a:pt x="1115983" y="489353"/>
                    <a:pt x="1056670" y="435395"/>
                  </a:cubicBezTo>
                  <a:cubicBezTo>
                    <a:pt x="954109" y="336541"/>
                    <a:pt x="802945" y="314711"/>
                    <a:pt x="674846" y="263225"/>
                  </a:cubicBezTo>
                  <a:cubicBezTo>
                    <a:pt x="596587" y="229861"/>
                    <a:pt x="666608" y="186613"/>
                    <a:pt x="613886" y="132655"/>
                  </a:cubicBezTo>
                  <a:cubicBezTo>
                    <a:pt x="525005" y="59785"/>
                    <a:pt x="415538" y="16575"/>
                    <a:pt x="300848" y="9087"/>
                  </a:cubicBezTo>
                  <a:cubicBezTo>
                    <a:pt x="255325" y="3595"/>
                    <a:pt x="209538" y="570"/>
                    <a:pt x="163688" y="26"/>
                  </a:cubicBezTo>
                  <a:cubicBezTo>
                    <a:pt x="130478" y="-227"/>
                    <a:pt x="97558" y="6217"/>
                    <a:pt x="66894" y="18973"/>
                  </a:cubicBezTo>
                  <a:cubicBezTo>
                    <a:pt x="55534" y="26128"/>
                    <a:pt x="45615" y="35349"/>
                    <a:pt x="37649" y="46158"/>
                  </a:cubicBezTo>
                  <a:cubicBezTo>
                    <a:pt x="26798" y="63030"/>
                    <a:pt x="18342" y="81328"/>
                    <a:pt x="12524" y="100527"/>
                  </a:cubicBezTo>
                  <a:cubicBezTo>
                    <a:pt x="730" y="140589"/>
                    <a:pt x="-2774" y="182634"/>
                    <a:pt x="2227" y="224095"/>
                  </a:cubicBezTo>
                  <a:cubicBezTo>
                    <a:pt x="9641" y="351369"/>
                    <a:pt x="43416" y="679647"/>
                    <a:pt x="208173" y="690768"/>
                  </a:cubicBezTo>
                  <a:cubicBezTo>
                    <a:pt x="249362" y="721248"/>
                    <a:pt x="261307" y="778501"/>
                    <a:pt x="276135" y="825869"/>
                  </a:cubicBezTo>
                  <a:cubicBezTo>
                    <a:pt x="302159" y="922692"/>
                    <a:pt x="338475" y="1016451"/>
                    <a:pt x="384462" y="1105544"/>
                  </a:cubicBezTo>
                  <a:cubicBezTo>
                    <a:pt x="413707" y="1156618"/>
                    <a:pt x="490319" y="1233642"/>
                    <a:pt x="538922" y="1160737"/>
                  </a:cubicBezTo>
                  <a:cubicBezTo>
                    <a:pt x="547984" y="1150852"/>
                    <a:pt x="555809" y="1136024"/>
                    <a:pt x="569402" y="1131905"/>
                  </a:cubicBezTo>
                  <a:cubicBezTo>
                    <a:pt x="643954" y="1255884"/>
                    <a:pt x="622536" y="1471715"/>
                    <a:pt x="781114" y="1533087"/>
                  </a:cubicBezTo>
                  <a:close/>
                  <a:moveTo>
                    <a:pt x="613474" y="1115429"/>
                  </a:moveTo>
                  <a:cubicBezTo>
                    <a:pt x="579287" y="1055293"/>
                    <a:pt x="523682" y="1104308"/>
                    <a:pt x="501440" y="1146733"/>
                  </a:cubicBezTo>
                  <a:cubicBezTo>
                    <a:pt x="450777" y="1187922"/>
                    <a:pt x="402998" y="1046231"/>
                    <a:pt x="391053" y="1010808"/>
                  </a:cubicBezTo>
                  <a:cubicBezTo>
                    <a:pt x="355218" y="908247"/>
                    <a:pt x="337507" y="795389"/>
                    <a:pt x="276547" y="703537"/>
                  </a:cubicBezTo>
                  <a:cubicBezTo>
                    <a:pt x="205701" y="615392"/>
                    <a:pt x="198287" y="685414"/>
                    <a:pt x="139387" y="626925"/>
                  </a:cubicBezTo>
                  <a:cubicBezTo>
                    <a:pt x="127198" y="612307"/>
                    <a:pt x="117839" y="595543"/>
                    <a:pt x="111790" y="577498"/>
                  </a:cubicBezTo>
                  <a:cubicBezTo>
                    <a:pt x="68262" y="465312"/>
                    <a:pt x="40537" y="347621"/>
                    <a:pt x="29412" y="227802"/>
                  </a:cubicBezTo>
                  <a:cubicBezTo>
                    <a:pt x="26655" y="187405"/>
                    <a:pt x="29287" y="146820"/>
                    <a:pt x="37238" y="107118"/>
                  </a:cubicBezTo>
                  <a:cubicBezTo>
                    <a:pt x="41506" y="69907"/>
                    <a:pt x="66112" y="38157"/>
                    <a:pt x="101081" y="24739"/>
                  </a:cubicBezTo>
                  <a:cubicBezTo>
                    <a:pt x="131927" y="16088"/>
                    <a:pt x="164558" y="16088"/>
                    <a:pt x="195404" y="24739"/>
                  </a:cubicBezTo>
                  <a:lnTo>
                    <a:pt x="290139" y="45746"/>
                  </a:lnTo>
                  <a:cubicBezTo>
                    <a:pt x="385698" y="67988"/>
                    <a:pt x="611827" y="94349"/>
                    <a:pt x="609355" y="222447"/>
                  </a:cubicBezTo>
                  <a:cubicBezTo>
                    <a:pt x="615946" y="268579"/>
                    <a:pt x="664549" y="287114"/>
                    <a:pt x="702855" y="302354"/>
                  </a:cubicBezTo>
                  <a:cubicBezTo>
                    <a:pt x="818596" y="354665"/>
                    <a:pt x="952873" y="389675"/>
                    <a:pt x="1042254" y="482763"/>
                  </a:cubicBezTo>
                  <a:cubicBezTo>
                    <a:pt x="1073970" y="520245"/>
                    <a:pt x="1029897" y="528895"/>
                    <a:pt x="1001065" y="542899"/>
                  </a:cubicBezTo>
                  <a:cubicBezTo>
                    <a:pt x="801709" y="659465"/>
                    <a:pt x="1298039" y="735253"/>
                    <a:pt x="1345406" y="1002159"/>
                  </a:cubicBezTo>
                  <a:cubicBezTo>
                    <a:pt x="1366825" y="1131493"/>
                    <a:pt x="1092093" y="1026460"/>
                    <a:pt x="1267971" y="1282245"/>
                  </a:cubicBezTo>
                  <a:cubicBezTo>
                    <a:pt x="1336345" y="1391397"/>
                    <a:pt x="1358587" y="1580867"/>
                    <a:pt x="1198773" y="1616701"/>
                  </a:cubicBezTo>
                  <a:cubicBezTo>
                    <a:pt x="1143929" y="1616042"/>
                    <a:pt x="1090388" y="1599909"/>
                    <a:pt x="1044313" y="1570158"/>
                  </a:cubicBezTo>
                  <a:cubicBezTo>
                    <a:pt x="998177" y="1538038"/>
                    <a:pt x="956008" y="1500568"/>
                    <a:pt x="918686" y="1458535"/>
                  </a:cubicBezTo>
                  <a:cubicBezTo>
                    <a:pt x="903067" y="1443620"/>
                    <a:pt x="879618" y="1440457"/>
                    <a:pt x="860609" y="1450709"/>
                  </a:cubicBezTo>
                  <a:cubicBezTo>
                    <a:pt x="830129" y="1460182"/>
                    <a:pt x="810359" y="1514964"/>
                    <a:pt x="775348" y="1496017"/>
                  </a:cubicBezTo>
                  <a:cubicBezTo>
                    <a:pt x="664961" y="1414874"/>
                    <a:pt x="683084" y="1228287"/>
                    <a:pt x="613474" y="1115429"/>
                  </a:cubicBezTo>
                  <a:close/>
                </a:path>
              </a:pathLst>
            </a:custGeom>
            <a:solidFill>
              <a:srgbClr val="68382B"/>
            </a:solidFill>
            <a:ln w="41189"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8DB041E-E451-F334-D7EB-D1CF4DB67A2D}"/>
                </a:ext>
              </a:extLst>
            </p:cNvPr>
            <p:cNvSpPr/>
            <p:nvPr/>
          </p:nvSpPr>
          <p:spPr>
            <a:xfrm>
              <a:off x="384295" y="474911"/>
              <a:ext cx="1128171" cy="1320525"/>
            </a:xfrm>
            <a:custGeom>
              <a:avLst/>
              <a:gdLst>
                <a:gd name="connsiteX0" fmla="*/ 795379 w 1128171"/>
                <a:gd name="connsiteY0" fmla="*/ 960139 h 1320525"/>
                <a:gd name="connsiteX1" fmla="*/ 834097 w 1128171"/>
                <a:gd name="connsiteY1" fmla="*/ 1320544 h 1320525"/>
                <a:gd name="connsiteX2" fmla="*/ 797851 w 1128171"/>
                <a:gd name="connsiteY2" fmla="*/ 963434 h 1320525"/>
                <a:gd name="connsiteX3" fmla="*/ 1070935 w 1128171"/>
                <a:gd name="connsiteY3" fmla="*/ 1308187 h 1320525"/>
                <a:gd name="connsiteX4" fmla="*/ 803205 w 1128171"/>
                <a:gd name="connsiteY4" fmla="*/ 942839 h 1320525"/>
                <a:gd name="connsiteX5" fmla="*/ 999678 w 1128171"/>
                <a:gd name="connsiteY5" fmla="*/ 1006682 h 1320525"/>
                <a:gd name="connsiteX6" fmla="*/ 1128188 w 1128171"/>
                <a:gd name="connsiteY6" fmla="*/ 1024806 h 1320525"/>
                <a:gd name="connsiteX7" fmla="*/ 798675 w 1128171"/>
                <a:gd name="connsiteY7" fmla="*/ 935425 h 1320525"/>
                <a:gd name="connsiteX8" fmla="*/ 526002 w 1128171"/>
                <a:gd name="connsiteY8" fmla="*/ 578727 h 1320525"/>
                <a:gd name="connsiteX9" fmla="*/ 631858 w 1128171"/>
                <a:gd name="connsiteY9" fmla="*/ 614973 h 1320525"/>
                <a:gd name="connsiteX10" fmla="*/ 930480 w 1128171"/>
                <a:gd name="connsiteY10" fmla="*/ 627330 h 1320525"/>
                <a:gd name="connsiteX11" fmla="*/ 518588 w 1128171"/>
                <a:gd name="connsiteY11" fmla="*/ 570077 h 1320525"/>
                <a:gd name="connsiteX12" fmla="*/ 420146 w 1128171"/>
                <a:gd name="connsiteY12" fmla="*/ 453100 h 1320525"/>
                <a:gd name="connsiteX13" fmla="*/ 291224 w 1128171"/>
                <a:gd name="connsiteY13" fmla="*/ 292050 h 1320525"/>
                <a:gd name="connsiteX14" fmla="*/ 427148 w 1128171"/>
                <a:gd name="connsiteY14" fmla="*/ 340653 h 1320525"/>
                <a:gd name="connsiteX15" fmla="*/ 570486 w 1128171"/>
                <a:gd name="connsiteY15" fmla="*/ 364543 h 1320525"/>
                <a:gd name="connsiteX16" fmla="*/ 285457 w 1128171"/>
                <a:gd name="connsiteY16" fmla="*/ 284636 h 1320525"/>
                <a:gd name="connsiteX17" fmla="*/ 16 w 1128171"/>
                <a:gd name="connsiteY17" fmla="*/ 19 h 1320525"/>
                <a:gd name="connsiteX18" fmla="*/ 192782 w 1128171"/>
                <a:gd name="connsiteY18" fmla="*/ 205964 h 1320525"/>
                <a:gd name="connsiteX19" fmla="*/ 262391 w 1128171"/>
                <a:gd name="connsiteY19" fmla="*/ 293286 h 1320525"/>
                <a:gd name="connsiteX20" fmla="*/ 282162 w 1128171"/>
                <a:gd name="connsiteY20" fmla="*/ 649572 h 1320525"/>
                <a:gd name="connsiteX21" fmla="*/ 266098 w 1128171"/>
                <a:gd name="connsiteY21" fmla="*/ 297816 h 1320525"/>
                <a:gd name="connsiteX22" fmla="*/ 548244 w 1128171"/>
                <a:gd name="connsiteY22" fmla="*/ 649160 h 1320525"/>
                <a:gd name="connsiteX23" fmla="*/ 561837 w 1128171"/>
                <a:gd name="connsiteY23" fmla="*/ 871170 h 1320525"/>
                <a:gd name="connsiteX24" fmla="*/ 558542 w 1128171"/>
                <a:gd name="connsiteY24" fmla="*/ 1101006 h 1320525"/>
                <a:gd name="connsiteX25" fmla="*/ 549892 w 1128171"/>
                <a:gd name="connsiteY25" fmla="*/ 650808 h 132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28171" h="1320525">
                  <a:moveTo>
                    <a:pt x="795379" y="960139"/>
                  </a:moveTo>
                  <a:cubicBezTo>
                    <a:pt x="813915" y="1079175"/>
                    <a:pt x="810208" y="1202743"/>
                    <a:pt x="834097" y="1320544"/>
                  </a:cubicBezTo>
                  <a:cubicBezTo>
                    <a:pt x="835242" y="1200535"/>
                    <a:pt x="823087" y="1080765"/>
                    <a:pt x="797851" y="963434"/>
                  </a:cubicBezTo>
                  <a:lnTo>
                    <a:pt x="1070935" y="1308187"/>
                  </a:lnTo>
                  <a:cubicBezTo>
                    <a:pt x="980731" y="1187503"/>
                    <a:pt x="892586" y="1064759"/>
                    <a:pt x="803205" y="942839"/>
                  </a:cubicBezTo>
                  <a:cubicBezTo>
                    <a:pt x="865735" y="972335"/>
                    <a:pt x="931753" y="993786"/>
                    <a:pt x="999678" y="1006682"/>
                  </a:cubicBezTo>
                  <a:cubicBezTo>
                    <a:pt x="1040867" y="1014920"/>
                    <a:pt x="1085763" y="1016980"/>
                    <a:pt x="1128188" y="1024806"/>
                  </a:cubicBezTo>
                  <a:cubicBezTo>
                    <a:pt x="1037984" y="1007506"/>
                    <a:pt x="905355" y="964669"/>
                    <a:pt x="798675" y="935425"/>
                  </a:cubicBezTo>
                  <a:cubicBezTo>
                    <a:pt x="710118" y="814741"/>
                    <a:pt x="620325" y="695292"/>
                    <a:pt x="526002" y="578727"/>
                  </a:cubicBezTo>
                  <a:cubicBezTo>
                    <a:pt x="559998" y="594291"/>
                    <a:pt x="595458" y="606433"/>
                    <a:pt x="631858" y="614973"/>
                  </a:cubicBezTo>
                  <a:cubicBezTo>
                    <a:pt x="730395" y="632455"/>
                    <a:pt x="830835" y="636611"/>
                    <a:pt x="930480" y="627330"/>
                  </a:cubicBezTo>
                  <a:cubicBezTo>
                    <a:pt x="791026" y="630016"/>
                    <a:pt x="652022" y="610694"/>
                    <a:pt x="518588" y="570077"/>
                  </a:cubicBezTo>
                  <a:cubicBezTo>
                    <a:pt x="485911" y="530535"/>
                    <a:pt x="453097" y="491543"/>
                    <a:pt x="420146" y="453100"/>
                  </a:cubicBezTo>
                  <a:cubicBezTo>
                    <a:pt x="376485" y="399966"/>
                    <a:pt x="334472" y="345596"/>
                    <a:pt x="291224" y="292050"/>
                  </a:cubicBezTo>
                  <a:cubicBezTo>
                    <a:pt x="334516" y="313414"/>
                    <a:pt x="380125" y="329722"/>
                    <a:pt x="427148" y="340653"/>
                  </a:cubicBezTo>
                  <a:cubicBezTo>
                    <a:pt x="474005" y="353405"/>
                    <a:pt x="522027" y="361409"/>
                    <a:pt x="570486" y="364543"/>
                  </a:cubicBezTo>
                  <a:cubicBezTo>
                    <a:pt x="472806" y="348566"/>
                    <a:pt x="377207" y="321765"/>
                    <a:pt x="285457" y="284636"/>
                  </a:cubicBezTo>
                  <a:cubicBezTo>
                    <a:pt x="204080" y="176889"/>
                    <a:pt x="107998" y="81084"/>
                    <a:pt x="16" y="19"/>
                  </a:cubicBezTo>
                  <a:cubicBezTo>
                    <a:pt x="63036" y="69628"/>
                    <a:pt x="132645" y="134295"/>
                    <a:pt x="192782" y="205964"/>
                  </a:cubicBezTo>
                  <a:cubicBezTo>
                    <a:pt x="216259" y="235621"/>
                    <a:pt x="240973" y="264453"/>
                    <a:pt x="262391" y="293286"/>
                  </a:cubicBezTo>
                  <a:cubicBezTo>
                    <a:pt x="276197" y="411537"/>
                    <a:pt x="282800" y="530519"/>
                    <a:pt x="282162" y="649572"/>
                  </a:cubicBezTo>
                  <a:cubicBezTo>
                    <a:pt x="296609" y="532250"/>
                    <a:pt x="291178" y="413333"/>
                    <a:pt x="266098" y="297816"/>
                  </a:cubicBezTo>
                  <a:cubicBezTo>
                    <a:pt x="359186" y="414519"/>
                    <a:pt x="453234" y="531634"/>
                    <a:pt x="548244" y="649160"/>
                  </a:cubicBezTo>
                  <a:cubicBezTo>
                    <a:pt x="560419" y="722498"/>
                    <a:pt x="564974" y="796898"/>
                    <a:pt x="561837" y="871170"/>
                  </a:cubicBezTo>
                  <a:cubicBezTo>
                    <a:pt x="561837" y="947782"/>
                    <a:pt x="561837" y="1024394"/>
                    <a:pt x="558542" y="1101006"/>
                  </a:cubicBezTo>
                  <a:cubicBezTo>
                    <a:pt x="582669" y="951633"/>
                    <a:pt x="579739" y="799142"/>
                    <a:pt x="549892" y="650808"/>
                  </a:cubicBezTo>
                  <a:close/>
                </a:path>
              </a:pathLst>
            </a:custGeom>
            <a:solidFill>
              <a:srgbClr val="68382B"/>
            </a:solidFill>
            <a:ln w="41189"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347F48F-5016-10F3-2BA5-2A54BF41D3E9}"/>
                </a:ext>
              </a:extLst>
            </p:cNvPr>
            <p:cNvSpPr/>
            <p:nvPr/>
          </p:nvSpPr>
          <p:spPr>
            <a:xfrm>
              <a:off x="1512055" y="1499698"/>
              <a:ext cx="823" cy="41189"/>
            </a:xfrm>
            <a:custGeom>
              <a:avLst/>
              <a:gdLst>
                <a:gd name="connsiteX0" fmla="*/ 824 w 823"/>
                <a:gd name="connsiteY0" fmla="*/ 0 h 41189"/>
                <a:gd name="connsiteX1" fmla="*/ 0 w 823"/>
                <a:gd name="connsiteY1" fmla="*/ 0 h 41189"/>
                <a:gd name="connsiteX2" fmla="*/ 824 w 823"/>
                <a:gd name="connsiteY2" fmla="*/ 0 h 41189"/>
                <a:gd name="connsiteX3" fmla="*/ 824 w 823"/>
                <a:gd name="connsiteY3" fmla="*/ 0 h 41189"/>
              </a:gdLst>
              <a:ahLst/>
              <a:cxnLst>
                <a:cxn ang="0">
                  <a:pos x="connsiteX0" y="connsiteY0"/>
                </a:cxn>
                <a:cxn ang="0">
                  <a:pos x="connsiteX1" y="connsiteY1"/>
                </a:cxn>
                <a:cxn ang="0">
                  <a:pos x="connsiteX2" y="connsiteY2"/>
                </a:cxn>
                <a:cxn ang="0">
                  <a:pos x="connsiteX3" y="connsiteY3"/>
                </a:cxn>
              </a:cxnLst>
              <a:rect l="l" t="t" r="r" b="b"/>
              <a:pathLst>
                <a:path w="823" h="41189">
                  <a:moveTo>
                    <a:pt x="824" y="0"/>
                  </a:moveTo>
                  <a:lnTo>
                    <a:pt x="0" y="0"/>
                  </a:lnTo>
                  <a:lnTo>
                    <a:pt x="824" y="0"/>
                  </a:lnTo>
                  <a:lnTo>
                    <a:pt x="824" y="0"/>
                  </a:lnTo>
                  <a:close/>
                </a:path>
              </a:pathLst>
            </a:custGeom>
            <a:solidFill>
              <a:srgbClr val="68382B"/>
            </a:solidFill>
            <a:ln w="41189"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B23B6DA-3085-5292-72D1-144120F3663A}"/>
                </a:ext>
              </a:extLst>
            </p:cNvPr>
            <p:cNvSpPr/>
            <p:nvPr/>
          </p:nvSpPr>
          <p:spPr>
            <a:xfrm>
              <a:off x="2304627" y="593493"/>
              <a:ext cx="337523" cy="385393"/>
            </a:xfrm>
            <a:custGeom>
              <a:avLst/>
              <a:gdLst>
                <a:gd name="connsiteX0" fmla="*/ 188571 w 337523"/>
                <a:gd name="connsiteY0" fmla="*/ 46193 h 385393"/>
                <a:gd name="connsiteX1" fmla="*/ 28757 w 337523"/>
                <a:gd name="connsiteY1" fmla="*/ 169761 h 385393"/>
                <a:gd name="connsiteX2" fmla="*/ 326966 w 337523"/>
                <a:gd name="connsiteY2" fmla="*/ 369117 h 385393"/>
                <a:gd name="connsiteX3" fmla="*/ 188571 w 337523"/>
                <a:gd name="connsiteY3" fmla="*/ 46193 h 385393"/>
              </a:gdLst>
              <a:ahLst/>
              <a:cxnLst>
                <a:cxn ang="0">
                  <a:pos x="connsiteX0" y="connsiteY0"/>
                </a:cxn>
                <a:cxn ang="0">
                  <a:pos x="connsiteX1" y="connsiteY1"/>
                </a:cxn>
                <a:cxn ang="0">
                  <a:pos x="connsiteX2" y="connsiteY2"/>
                </a:cxn>
                <a:cxn ang="0">
                  <a:pos x="connsiteX3" y="connsiteY3"/>
                </a:cxn>
              </a:cxnLst>
              <a:rect l="l" t="t" r="r" b="b"/>
              <a:pathLst>
                <a:path w="337523" h="385393">
                  <a:moveTo>
                    <a:pt x="188571" y="46193"/>
                  </a:moveTo>
                  <a:cubicBezTo>
                    <a:pt x="79831" y="-61311"/>
                    <a:pt x="-61448" y="35072"/>
                    <a:pt x="28757" y="169761"/>
                  </a:cubicBezTo>
                  <a:cubicBezTo>
                    <a:pt x="48527" y="237723"/>
                    <a:pt x="250354" y="444493"/>
                    <a:pt x="326966" y="369117"/>
                  </a:cubicBezTo>
                  <a:cubicBezTo>
                    <a:pt x="370215" y="252139"/>
                    <a:pt x="272185" y="117039"/>
                    <a:pt x="188571" y="46193"/>
                  </a:cubicBezTo>
                  <a:close/>
                </a:path>
              </a:pathLst>
            </a:custGeom>
            <a:solidFill>
              <a:srgbClr val="FFC28B"/>
            </a:solidFill>
            <a:ln w="41189"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08FAED2-883F-CE6E-FEC9-1AC8B12F55E1}"/>
                </a:ext>
              </a:extLst>
            </p:cNvPr>
            <p:cNvSpPr/>
            <p:nvPr/>
          </p:nvSpPr>
          <p:spPr>
            <a:xfrm>
              <a:off x="2447739" y="1176929"/>
              <a:ext cx="388625" cy="409278"/>
            </a:xfrm>
            <a:custGeom>
              <a:avLst/>
              <a:gdLst>
                <a:gd name="connsiteX0" fmla="*/ 273646 w 388625"/>
                <a:gd name="connsiteY0" fmla="*/ 66591 h 409278"/>
                <a:gd name="connsiteX1" fmla="*/ 150 w 388625"/>
                <a:gd name="connsiteY1" fmla="*/ 111487 h 409278"/>
                <a:gd name="connsiteX2" fmla="*/ 108889 w 388625"/>
                <a:gd name="connsiteY2" fmla="*/ 307548 h 409278"/>
                <a:gd name="connsiteX3" fmla="*/ 273646 w 388625"/>
                <a:gd name="connsiteY3" fmla="*/ 66591 h 409278"/>
              </a:gdLst>
              <a:ahLst/>
              <a:cxnLst>
                <a:cxn ang="0">
                  <a:pos x="connsiteX0" y="connsiteY0"/>
                </a:cxn>
                <a:cxn ang="0">
                  <a:pos x="connsiteX1" y="connsiteY1"/>
                </a:cxn>
                <a:cxn ang="0">
                  <a:pos x="connsiteX2" y="connsiteY2"/>
                </a:cxn>
                <a:cxn ang="0">
                  <a:pos x="connsiteX3" y="connsiteY3"/>
                </a:cxn>
              </a:cxnLst>
              <a:rect l="l" t="t" r="r" b="b"/>
              <a:pathLst>
                <a:path w="388625" h="409278">
                  <a:moveTo>
                    <a:pt x="273646" y="66591"/>
                  </a:moveTo>
                  <a:cubicBezTo>
                    <a:pt x="203624" y="-32263"/>
                    <a:pt x="-6029" y="-24025"/>
                    <a:pt x="150" y="111487"/>
                  </a:cubicBezTo>
                  <a:cubicBezTo>
                    <a:pt x="4269" y="203339"/>
                    <a:pt x="99004" y="283246"/>
                    <a:pt x="108889" y="307548"/>
                  </a:cubicBezTo>
                  <a:cubicBezTo>
                    <a:pt x="330899" y="569511"/>
                    <a:pt x="517486" y="265947"/>
                    <a:pt x="273646" y="66591"/>
                  </a:cubicBezTo>
                  <a:close/>
                </a:path>
              </a:pathLst>
            </a:custGeom>
            <a:solidFill>
              <a:srgbClr val="FFC28B"/>
            </a:solidFill>
            <a:ln w="4118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4181D50-295E-DDDF-CC98-01E0A0AC41E8}"/>
                </a:ext>
              </a:extLst>
            </p:cNvPr>
            <p:cNvSpPr/>
            <p:nvPr/>
          </p:nvSpPr>
          <p:spPr>
            <a:xfrm>
              <a:off x="2740639" y="812666"/>
              <a:ext cx="366882" cy="354288"/>
            </a:xfrm>
            <a:custGeom>
              <a:avLst/>
              <a:gdLst>
                <a:gd name="connsiteX0" fmla="*/ 222939 w 366882"/>
                <a:gd name="connsiteY0" fmla="*/ 32966 h 354288"/>
                <a:gd name="connsiteX1" fmla="*/ 11227 w 366882"/>
                <a:gd name="connsiteY1" fmla="*/ 53561 h 354288"/>
                <a:gd name="connsiteX2" fmla="*/ 150034 w 366882"/>
                <a:gd name="connsiteY2" fmla="*/ 269392 h 354288"/>
                <a:gd name="connsiteX3" fmla="*/ 222939 w 366882"/>
                <a:gd name="connsiteY3" fmla="*/ 32966 h 354288"/>
              </a:gdLst>
              <a:ahLst/>
              <a:cxnLst>
                <a:cxn ang="0">
                  <a:pos x="connsiteX0" y="connsiteY0"/>
                </a:cxn>
                <a:cxn ang="0">
                  <a:pos x="connsiteX1" y="connsiteY1"/>
                </a:cxn>
                <a:cxn ang="0">
                  <a:pos x="connsiteX2" y="connsiteY2"/>
                </a:cxn>
                <a:cxn ang="0">
                  <a:pos x="connsiteX3" y="connsiteY3"/>
                </a:cxn>
              </a:cxnLst>
              <a:rect l="l" t="t" r="r" b="b"/>
              <a:pathLst>
                <a:path w="366882" h="354288">
                  <a:moveTo>
                    <a:pt x="222939" y="32966"/>
                  </a:moveTo>
                  <a:cubicBezTo>
                    <a:pt x="187105" y="16079"/>
                    <a:pt x="84132" y="-41998"/>
                    <a:pt x="11227" y="53561"/>
                  </a:cubicBezTo>
                  <a:cubicBezTo>
                    <a:pt x="-41907" y="121111"/>
                    <a:pt x="108845" y="229851"/>
                    <a:pt x="150034" y="269392"/>
                  </a:cubicBezTo>
                  <a:cubicBezTo>
                    <a:pt x="449068" y="524353"/>
                    <a:pt x="404583" y="133468"/>
                    <a:pt x="222939" y="32966"/>
                  </a:cubicBezTo>
                  <a:close/>
                </a:path>
              </a:pathLst>
            </a:custGeom>
            <a:solidFill>
              <a:srgbClr val="FFC28B"/>
            </a:solidFill>
            <a:ln w="41189"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EDCB737-270C-A533-EBB2-2F4C3848D473}"/>
                </a:ext>
              </a:extLst>
            </p:cNvPr>
            <p:cNvSpPr/>
            <p:nvPr/>
          </p:nvSpPr>
          <p:spPr>
            <a:xfrm>
              <a:off x="107681" y="362232"/>
              <a:ext cx="2297501" cy="3538795"/>
            </a:xfrm>
            <a:custGeom>
              <a:avLst/>
              <a:gdLst>
                <a:gd name="connsiteX0" fmla="*/ 2140029 w 2297501"/>
                <a:gd name="connsiteY0" fmla="*/ 839686 h 3538795"/>
                <a:gd name="connsiteX1" fmla="*/ 1686947 w 2297501"/>
                <a:gd name="connsiteY1" fmla="*/ 333059 h 3538795"/>
                <a:gd name="connsiteX2" fmla="*/ 1048927 w 2297501"/>
                <a:gd name="connsiteY2" fmla="*/ 6429 h 3538795"/>
                <a:gd name="connsiteX3" fmla="*/ 880875 w 2297501"/>
                <a:gd name="connsiteY3" fmla="*/ 3958 h 3538795"/>
                <a:gd name="connsiteX4" fmla="*/ 893644 w 2297501"/>
                <a:gd name="connsiteY4" fmla="*/ 17962 h 3538795"/>
                <a:gd name="connsiteX5" fmla="*/ 922888 w 2297501"/>
                <a:gd name="connsiteY5" fmla="*/ 30319 h 3538795"/>
                <a:gd name="connsiteX6" fmla="*/ 1629694 w 2297501"/>
                <a:gd name="connsiteY6" fmla="*/ 310817 h 3538795"/>
                <a:gd name="connsiteX7" fmla="*/ 2097604 w 2297501"/>
                <a:gd name="connsiteY7" fmla="*/ 846277 h 3538795"/>
                <a:gd name="connsiteX8" fmla="*/ 2225290 w 2297501"/>
                <a:gd name="connsiteY8" fmla="*/ 1483062 h 3538795"/>
                <a:gd name="connsiteX9" fmla="*/ 1953441 w 2297501"/>
                <a:gd name="connsiteY9" fmla="*/ 2009459 h 3538795"/>
                <a:gd name="connsiteX10" fmla="*/ 1636285 w 2297501"/>
                <a:gd name="connsiteY10" fmla="*/ 2161860 h 3538795"/>
                <a:gd name="connsiteX11" fmla="*/ 1271348 w 2297501"/>
                <a:gd name="connsiteY11" fmla="*/ 2274306 h 3538795"/>
                <a:gd name="connsiteX12" fmla="*/ 1179497 w 2297501"/>
                <a:gd name="connsiteY12" fmla="*/ 2331971 h 3538795"/>
                <a:gd name="connsiteX13" fmla="*/ 849983 w 2297501"/>
                <a:gd name="connsiteY13" fmla="*/ 2282956 h 3538795"/>
                <a:gd name="connsiteX14" fmla="*/ 1074 w 2297501"/>
                <a:gd name="connsiteY14" fmla="*/ 3326690 h 3538795"/>
                <a:gd name="connsiteX15" fmla="*/ 8900 w 2297501"/>
                <a:gd name="connsiteY15" fmla="*/ 3516160 h 3538795"/>
                <a:gd name="connsiteX16" fmla="*/ 52148 w 2297501"/>
                <a:gd name="connsiteY16" fmla="*/ 3538814 h 3538795"/>
                <a:gd name="connsiteX17" fmla="*/ 216905 w 2297501"/>
                <a:gd name="connsiteY17" fmla="*/ 2811825 h 3538795"/>
                <a:gd name="connsiteX18" fmla="*/ 717766 w 2297501"/>
                <a:gd name="connsiteY18" fmla="*/ 2361627 h 3538795"/>
                <a:gd name="connsiteX19" fmla="*/ 1165492 w 2297501"/>
                <a:gd name="connsiteY19" fmla="*/ 2343916 h 3538795"/>
                <a:gd name="connsiteX20" fmla="*/ 1044808 w 2297501"/>
                <a:gd name="connsiteY20" fmla="*/ 2531738 h 3538795"/>
                <a:gd name="connsiteX21" fmla="*/ 1142838 w 2297501"/>
                <a:gd name="connsiteY21" fmla="*/ 2793290 h 3538795"/>
                <a:gd name="connsiteX22" fmla="*/ 1406861 w 2297501"/>
                <a:gd name="connsiteY22" fmla="*/ 2825417 h 3538795"/>
                <a:gd name="connsiteX23" fmla="*/ 1450110 w 2297501"/>
                <a:gd name="connsiteY23" fmla="*/ 2547802 h 3538795"/>
                <a:gd name="connsiteX24" fmla="*/ 1248694 w 2297501"/>
                <a:gd name="connsiteY24" fmla="*/ 2364510 h 3538795"/>
                <a:gd name="connsiteX25" fmla="*/ 1476883 w 2297501"/>
                <a:gd name="connsiteY25" fmla="*/ 2256595 h 3538795"/>
                <a:gd name="connsiteX26" fmla="*/ 1844290 w 2297501"/>
                <a:gd name="connsiteY26" fmla="*/ 2151974 h 3538795"/>
                <a:gd name="connsiteX27" fmla="*/ 2082776 w 2297501"/>
                <a:gd name="connsiteY27" fmla="*/ 1983098 h 3538795"/>
                <a:gd name="connsiteX28" fmla="*/ 2296547 w 2297501"/>
                <a:gd name="connsiteY28" fmla="*/ 1447639 h 3538795"/>
                <a:gd name="connsiteX29" fmla="*/ 2140029 w 2297501"/>
                <a:gd name="connsiteY29" fmla="*/ 839686 h 3538795"/>
                <a:gd name="connsiteX30" fmla="*/ 1357434 w 2297501"/>
                <a:gd name="connsiteY30" fmla="*/ 2479840 h 3538795"/>
                <a:gd name="connsiteX31" fmla="*/ 1357434 w 2297501"/>
                <a:gd name="connsiteY31" fmla="*/ 2770636 h 3538795"/>
                <a:gd name="connsiteX32" fmla="*/ 1230983 w 2297501"/>
                <a:gd name="connsiteY32" fmla="*/ 2817180 h 3538795"/>
                <a:gd name="connsiteX33" fmla="*/ 1130893 w 2297501"/>
                <a:gd name="connsiteY33" fmla="*/ 2752101 h 3538795"/>
                <a:gd name="connsiteX34" fmla="*/ 1165904 w 2297501"/>
                <a:gd name="connsiteY34" fmla="*/ 2444829 h 3538795"/>
                <a:gd name="connsiteX35" fmla="*/ 1233043 w 2297501"/>
                <a:gd name="connsiteY35" fmla="*/ 2375631 h 3538795"/>
                <a:gd name="connsiteX36" fmla="*/ 1359081 w 2297501"/>
                <a:gd name="connsiteY36" fmla="*/ 2479840 h 353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97501" h="3538795">
                  <a:moveTo>
                    <a:pt x="2140029" y="839686"/>
                  </a:moveTo>
                  <a:cubicBezTo>
                    <a:pt x="2020860" y="644816"/>
                    <a:pt x="1867352" y="473165"/>
                    <a:pt x="1686947" y="333059"/>
                  </a:cubicBezTo>
                  <a:cubicBezTo>
                    <a:pt x="1506127" y="185602"/>
                    <a:pt x="1287000" y="39380"/>
                    <a:pt x="1048927" y="6429"/>
                  </a:cubicBezTo>
                  <a:cubicBezTo>
                    <a:pt x="993214" y="-1191"/>
                    <a:pt x="936786" y="-2021"/>
                    <a:pt x="880875" y="3958"/>
                  </a:cubicBezTo>
                  <a:cubicBezTo>
                    <a:pt x="874697" y="3958"/>
                    <a:pt x="892820" y="17550"/>
                    <a:pt x="893644" y="17962"/>
                  </a:cubicBezTo>
                  <a:cubicBezTo>
                    <a:pt x="902055" y="24717"/>
                    <a:pt x="912181" y="28996"/>
                    <a:pt x="922888" y="30319"/>
                  </a:cubicBezTo>
                  <a:cubicBezTo>
                    <a:pt x="1189794" y="11372"/>
                    <a:pt x="1427867" y="149768"/>
                    <a:pt x="1629694" y="310817"/>
                  </a:cubicBezTo>
                  <a:cubicBezTo>
                    <a:pt x="1819927" y="456193"/>
                    <a:pt x="1979041" y="638276"/>
                    <a:pt x="2097604" y="846277"/>
                  </a:cubicBezTo>
                  <a:cubicBezTo>
                    <a:pt x="2206965" y="1039495"/>
                    <a:pt x="2251705" y="1262617"/>
                    <a:pt x="2225290" y="1483062"/>
                  </a:cubicBezTo>
                  <a:cubicBezTo>
                    <a:pt x="2201882" y="1685803"/>
                    <a:pt x="2105207" y="1873008"/>
                    <a:pt x="1953441" y="2009459"/>
                  </a:cubicBezTo>
                  <a:cubicBezTo>
                    <a:pt x="1860465" y="2083361"/>
                    <a:pt x="1752080" y="2135441"/>
                    <a:pt x="1636285" y="2161860"/>
                  </a:cubicBezTo>
                  <a:cubicBezTo>
                    <a:pt x="1512717" y="2194811"/>
                    <a:pt x="1386266" y="2217053"/>
                    <a:pt x="1271348" y="2274306"/>
                  </a:cubicBezTo>
                  <a:cubicBezTo>
                    <a:pt x="1238891" y="2290431"/>
                    <a:pt x="1208123" y="2309749"/>
                    <a:pt x="1179497" y="2331971"/>
                  </a:cubicBezTo>
                  <a:cubicBezTo>
                    <a:pt x="1075341" y="2288846"/>
                    <a:pt x="962179" y="2272012"/>
                    <a:pt x="849983" y="2282956"/>
                  </a:cubicBezTo>
                  <a:cubicBezTo>
                    <a:pt x="352830" y="2331559"/>
                    <a:pt x="23316" y="2863723"/>
                    <a:pt x="1074" y="3326690"/>
                  </a:cubicBezTo>
                  <a:cubicBezTo>
                    <a:pt x="-1678" y="3389952"/>
                    <a:pt x="942" y="3453338"/>
                    <a:pt x="8900" y="3516160"/>
                  </a:cubicBezTo>
                  <a:cubicBezTo>
                    <a:pt x="8900" y="3528105"/>
                    <a:pt x="52148" y="3537167"/>
                    <a:pt x="52148" y="3538814"/>
                  </a:cubicBezTo>
                  <a:cubicBezTo>
                    <a:pt x="31698" y="3285356"/>
                    <a:pt x="89186" y="3031701"/>
                    <a:pt x="216905" y="2811825"/>
                  </a:cubicBezTo>
                  <a:cubicBezTo>
                    <a:pt x="330587" y="2615764"/>
                    <a:pt x="501523" y="2441122"/>
                    <a:pt x="717766" y="2361627"/>
                  </a:cubicBezTo>
                  <a:cubicBezTo>
                    <a:pt x="861268" y="2307966"/>
                    <a:pt x="1018200" y="2301759"/>
                    <a:pt x="1165492" y="2343916"/>
                  </a:cubicBezTo>
                  <a:cubicBezTo>
                    <a:pt x="1106439" y="2392210"/>
                    <a:pt x="1064196" y="2457956"/>
                    <a:pt x="1044808" y="2531738"/>
                  </a:cubicBezTo>
                  <a:cubicBezTo>
                    <a:pt x="1017401" y="2630951"/>
                    <a:pt x="1056971" y="2736531"/>
                    <a:pt x="1142838" y="2793290"/>
                  </a:cubicBezTo>
                  <a:cubicBezTo>
                    <a:pt x="1217391" y="2845188"/>
                    <a:pt x="1325306" y="2885142"/>
                    <a:pt x="1406861" y="2825417"/>
                  </a:cubicBezTo>
                  <a:cubicBezTo>
                    <a:pt x="1488416" y="2765693"/>
                    <a:pt x="1497477" y="2635535"/>
                    <a:pt x="1450110" y="2547802"/>
                  </a:cubicBezTo>
                  <a:cubicBezTo>
                    <a:pt x="1402322" y="2468336"/>
                    <a:pt x="1332300" y="2404616"/>
                    <a:pt x="1248694" y="2364510"/>
                  </a:cubicBezTo>
                  <a:cubicBezTo>
                    <a:pt x="1317728" y="2315244"/>
                    <a:pt x="1395003" y="2278701"/>
                    <a:pt x="1476883" y="2256595"/>
                  </a:cubicBezTo>
                  <a:cubicBezTo>
                    <a:pt x="1600450" y="2220348"/>
                    <a:pt x="1724018" y="2201401"/>
                    <a:pt x="1844290" y="2151974"/>
                  </a:cubicBezTo>
                  <a:cubicBezTo>
                    <a:pt x="1935215" y="2113862"/>
                    <a:pt x="2016634" y="2056209"/>
                    <a:pt x="2082776" y="1983098"/>
                  </a:cubicBezTo>
                  <a:cubicBezTo>
                    <a:pt x="2212208" y="1833722"/>
                    <a:pt x="2287519" y="1645083"/>
                    <a:pt x="2296547" y="1447639"/>
                  </a:cubicBezTo>
                  <a:cubicBezTo>
                    <a:pt x="2305601" y="1233974"/>
                    <a:pt x="2251132" y="1022418"/>
                    <a:pt x="2140029" y="839686"/>
                  </a:cubicBezTo>
                  <a:close/>
                  <a:moveTo>
                    <a:pt x="1357434" y="2479840"/>
                  </a:moveTo>
                  <a:cubicBezTo>
                    <a:pt x="1420041" y="2562218"/>
                    <a:pt x="1435282" y="2689905"/>
                    <a:pt x="1357434" y="2770636"/>
                  </a:cubicBezTo>
                  <a:cubicBezTo>
                    <a:pt x="1324664" y="2804740"/>
                    <a:pt x="1278042" y="2821900"/>
                    <a:pt x="1230983" y="2817180"/>
                  </a:cubicBezTo>
                  <a:cubicBezTo>
                    <a:pt x="1189028" y="2813036"/>
                    <a:pt x="1151702" y="2788767"/>
                    <a:pt x="1130893" y="2752101"/>
                  </a:cubicBezTo>
                  <a:cubicBezTo>
                    <a:pt x="1069521" y="2656542"/>
                    <a:pt x="1102473" y="2530091"/>
                    <a:pt x="1165904" y="2444829"/>
                  </a:cubicBezTo>
                  <a:cubicBezTo>
                    <a:pt x="1185177" y="2418938"/>
                    <a:pt x="1207744" y="2395678"/>
                    <a:pt x="1233043" y="2375631"/>
                  </a:cubicBezTo>
                  <a:cubicBezTo>
                    <a:pt x="1282288" y="2400551"/>
                    <a:pt x="1325352" y="2436155"/>
                    <a:pt x="1359081" y="2479840"/>
                  </a:cubicBezTo>
                  <a:close/>
                </a:path>
              </a:pathLst>
            </a:custGeom>
            <a:solidFill>
              <a:srgbClr val="FFC28B"/>
            </a:solidFill>
            <a:ln w="41189" cap="flat">
              <a:noFill/>
              <a:prstDash val="solid"/>
              <a:miter/>
            </a:ln>
          </p:spPr>
          <p:txBody>
            <a:bodyPr rtlCol="0" anchor="ctr"/>
            <a:lstStyle/>
            <a:p>
              <a:endParaRPr lang="en-US"/>
            </a:p>
          </p:txBody>
        </p:sp>
      </p:grpSp>
      <p:grpSp>
        <p:nvGrpSpPr>
          <p:cNvPr id="93" name="Group 92">
            <a:extLst>
              <a:ext uri="{FF2B5EF4-FFF2-40B4-BE49-F238E27FC236}">
                <a16:creationId xmlns:a16="http://schemas.microsoft.com/office/drawing/2014/main" id="{64CC7C8E-89D7-22ED-E10B-B7DB67680391}"/>
              </a:ext>
            </a:extLst>
          </p:cNvPr>
          <p:cNvGrpSpPr/>
          <p:nvPr/>
        </p:nvGrpSpPr>
        <p:grpSpPr>
          <a:xfrm>
            <a:off x="8161378" y="1262476"/>
            <a:ext cx="3671799" cy="4895623"/>
            <a:chOff x="8845444" y="3042026"/>
            <a:chExt cx="3181795" cy="4242299"/>
          </a:xfrm>
        </p:grpSpPr>
        <p:sp>
          <p:nvSpPr>
            <p:cNvPr id="9" name="Freeform: Shape 8">
              <a:extLst>
                <a:ext uri="{FF2B5EF4-FFF2-40B4-BE49-F238E27FC236}">
                  <a16:creationId xmlns:a16="http://schemas.microsoft.com/office/drawing/2014/main" id="{CDBEAC91-810E-2B1D-15EF-32BFA01B87B9}"/>
                </a:ext>
              </a:extLst>
            </p:cNvPr>
            <p:cNvSpPr/>
            <p:nvPr/>
          </p:nvSpPr>
          <p:spPr>
            <a:xfrm>
              <a:off x="9758560" y="5107565"/>
              <a:ext cx="2090333" cy="1893514"/>
            </a:xfrm>
            <a:custGeom>
              <a:avLst/>
              <a:gdLst>
                <a:gd name="connsiteX0" fmla="*/ 1767426 w 2090333"/>
                <a:gd name="connsiteY0" fmla="*/ 401095 h 1893514"/>
                <a:gd name="connsiteX1" fmla="*/ 1722942 w 2090333"/>
                <a:gd name="connsiteY1" fmla="*/ 236338 h 1893514"/>
                <a:gd name="connsiteX2" fmla="*/ 1594432 w 2090333"/>
                <a:gd name="connsiteY2" fmla="*/ 16800 h 1893514"/>
                <a:gd name="connsiteX3" fmla="*/ 1558186 w 2090333"/>
                <a:gd name="connsiteY3" fmla="*/ 6502 h 1893514"/>
                <a:gd name="connsiteX4" fmla="*/ 1441620 w 2090333"/>
                <a:gd name="connsiteY4" fmla="*/ 150253 h 1893514"/>
                <a:gd name="connsiteX5" fmla="*/ 1327938 w 2090333"/>
                <a:gd name="connsiteY5" fmla="*/ 215743 h 1893514"/>
                <a:gd name="connsiteX6" fmla="*/ 1301123 w 2090333"/>
                <a:gd name="connsiteY6" fmla="*/ 200462 h 1893514"/>
                <a:gd name="connsiteX7" fmla="*/ 1292103 w 2090333"/>
                <a:gd name="connsiteY7" fmla="*/ 205446 h 1893514"/>
                <a:gd name="connsiteX8" fmla="*/ 1143822 w 2090333"/>
                <a:gd name="connsiteY8" fmla="*/ 628047 h 1893514"/>
                <a:gd name="connsiteX9" fmla="*/ 966709 w 2090333"/>
                <a:gd name="connsiteY9" fmla="*/ 283294 h 1893514"/>
                <a:gd name="connsiteX10" fmla="*/ 940348 w 2090333"/>
                <a:gd name="connsiteY10" fmla="*/ 267642 h 1893514"/>
                <a:gd name="connsiteX11" fmla="*/ 689505 w 2090333"/>
                <a:gd name="connsiteY11" fmla="*/ 158078 h 1893514"/>
                <a:gd name="connsiteX12" fmla="*/ 409007 w 2090333"/>
                <a:gd name="connsiteY12" fmla="*/ 28744 h 1893514"/>
                <a:gd name="connsiteX13" fmla="*/ 379021 w 2090333"/>
                <a:gd name="connsiteY13" fmla="*/ 38177 h 1893514"/>
                <a:gd name="connsiteX14" fmla="*/ 376879 w 2090333"/>
                <a:gd name="connsiteY14" fmla="*/ 52634 h 1893514"/>
                <a:gd name="connsiteX15" fmla="*/ 451844 w 2090333"/>
                <a:gd name="connsiteY15" fmla="*/ 326130 h 1893514"/>
                <a:gd name="connsiteX16" fmla="*/ 483559 w 2090333"/>
                <a:gd name="connsiteY16" fmla="*/ 546905 h 1893514"/>
                <a:gd name="connsiteX17" fmla="*/ 456786 w 2090333"/>
                <a:gd name="connsiteY17" fmla="*/ 631754 h 1893514"/>
                <a:gd name="connsiteX18" fmla="*/ 543696 w 2090333"/>
                <a:gd name="connsiteY18" fmla="*/ 690243 h 1893514"/>
                <a:gd name="connsiteX19" fmla="*/ 725752 w 2090333"/>
                <a:gd name="connsiteY19" fmla="*/ 855000 h 1893514"/>
                <a:gd name="connsiteX20" fmla="*/ 519806 w 2090333"/>
                <a:gd name="connsiteY20" fmla="*/ 970741 h 1893514"/>
                <a:gd name="connsiteX21" fmla="*/ 338985 w 2090333"/>
                <a:gd name="connsiteY21" fmla="*/ 1086071 h 1893514"/>
                <a:gd name="connsiteX22" fmla="*/ 2881 w 2090333"/>
                <a:gd name="connsiteY22" fmla="*/ 1259065 h 1893514"/>
                <a:gd name="connsiteX23" fmla="*/ 11078 w 2090333"/>
                <a:gd name="connsiteY23" fmla="*/ 1288845 h 1893514"/>
                <a:gd name="connsiteX24" fmla="*/ 15650 w 2090333"/>
                <a:gd name="connsiteY24" fmla="*/ 1290781 h 1893514"/>
                <a:gd name="connsiteX25" fmla="*/ 369053 w 2090333"/>
                <a:gd name="connsiteY25" fmla="*/ 1411054 h 1893514"/>
                <a:gd name="connsiteX26" fmla="*/ 416009 w 2090333"/>
                <a:gd name="connsiteY26" fmla="*/ 1488078 h 1893514"/>
                <a:gd name="connsiteX27" fmla="*/ 417862 w 2090333"/>
                <a:gd name="connsiteY27" fmla="*/ 1519464 h 1893514"/>
                <a:gd name="connsiteX28" fmla="*/ 436604 w 2090333"/>
                <a:gd name="connsiteY28" fmla="*/ 1524736 h 1893514"/>
                <a:gd name="connsiteX29" fmla="*/ 731518 w 2090333"/>
                <a:gd name="connsiteY29" fmla="*/ 1694024 h 1893514"/>
                <a:gd name="connsiteX30" fmla="*/ 864971 w 2090333"/>
                <a:gd name="connsiteY30" fmla="*/ 1853837 h 1893514"/>
                <a:gd name="connsiteX31" fmla="*/ 979889 w 2090333"/>
                <a:gd name="connsiteY31" fmla="*/ 1841069 h 1893514"/>
                <a:gd name="connsiteX32" fmla="*/ 1273980 w 2090333"/>
                <a:gd name="connsiteY32" fmla="*/ 1607526 h 1893514"/>
                <a:gd name="connsiteX33" fmla="*/ 1319700 w 2090333"/>
                <a:gd name="connsiteY33" fmla="*/ 1708440 h 1893514"/>
                <a:gd name="connsiteX34" fmla="*/ 1506699 w 2090333"/>
                <a:gd name="connsiteY34" fmla="*/ 1375219 h 1893514"/>
                <a:gd name="connsiteX35" fmla="*/ 1849394 w 2090333"/>
                <a:gd name="connsiteY35" fmla="*/ 1305198 h 1893514"/>
                <a:gd name="connsiteX36" fmla="*/ 1849394 w 2090333"/>
                <a:gd name="connsiteY36" fmla="*/ 1264009 h 1893514"/>
                <a:gd name="connsiteX37" fmla="*/ 1798730 w 2090333"/>
                <a:gd name="connsiteY37" fmla="*/ 1132615 h 1893514"/>
                <a:gd name="connsiteX38" fmla="*/ 1970901 w 2090333"/>
                <a:gd name="connsiteY38" fmla="*/ 1050237 h 1893514"/>
                <a:gd name="connsiteX39" fmla="*/ 2090349 w 2090333"/>
                <a:gd name="connsiteY39" fmla="*/ 622281 h 1893514"/>
                <a:gd name="connsiteX40" fmla="*/ 1859279 w 2090333"/>
                <a:gd name="connsiteY40" fmla="*/ 680769 h 1893514"/>
                <a:gd name="connsiteX41" fmla="*/ 1767426 w 2090333"/>
                <a:gd name="connsiteY41" fmla="*/ 401095 h 189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090333" h="1893514">
                  <a:moveTo>
                    <a:pt x="1767426" y="401095"/>
                  </a:moveTo>
                  <a:cubicBezTo>
                    <a:pt x="1791646" y="342442"/>
                    <a:pt x="1773399" y="274850"/>
                    <a:pt x="1722942" y="236338"/>
                  </a:cubicBezTo>
                  <a:cubicBezTo>
                    <a:pt x="1664082" y="173813"/>
                    <a:pt x="1620134" y="98766"/>
                    <a:pt x="1594432" y="16800"/>
                  </a:cubicBezTo>
                  <a:cubicBezTo>
                    <a:pt x="1590313" y="2795"/>
                    <a:pt x="1569306" y="-7090"/>
                    <a:pt x="1558186" y="6502"/>
                  </a:cubicBezTo>
                  <a:cubicBezTo>
                    <a:pt x="1519468" y="54817"/>
                    <a:pt x="1480627" y="102762"/>
                    <a:pt x="1441620" y="150253"/>
                  </a:cubicBezTo>
                  <a:cubicBezTo>
                    <a:pt x="1421849" y="174142"/>
                    <a:pt x="1357182" y="270525"/>
                    <a:pt x="1327938" y="215743"/>
                  </a:cubicBezTo>
                  <a:cubicBezTo>
                    <a:pt x="1324766" y="204128"/>
                    <a:pt x="1312739" y="197291"/>
                    <a:pt x="1301123" y="200462"/>
                  </a:cubicBezTo>
                  <a:cubicBezTo>
                    <a:pt x="1297746" y="201368"/>
                    <a:pt x="1294657" y="203098"/>
                    <a:pt x="1292103" y="205446"/>
                  </a:cubicBezTo>
                  <a:cubicBezTo>
                    <a:pt x="1168536" y="312950"/>
                    <a:pt x="1217551" y="496242"/>
                    <a:pt x="1143822" y="628047"/>
                  </a:cubicBezTo>
                  <a:cubicBezTo>
                    <a:pt x="1057490" y="529358"/>
                    <a:pt x="996653" y="410980"/>
                    <a:pt x="966709" y="283294"/>
                  </a:cubicBezTo>
                  <a:cubicBezTo>
                    <a:pt x="963661" y="271761"/>
                    <a:pt x="951922" y="264759"/>
                    <a:pt x="940348" y="267642"/>
                  </a:cubicBezTo>
                  <a:cubicBezTo>
                    <a:pt x="840669" y="291943"/>
                    <a:pt x="780534" y="177849"/>
                    <a:pt x="689505" y="158078"/>
                  </a:cubicBezTo>
                  <a:cubicBezTo>
                    <a:pt x="586985" y="138102"/>
                    <a:pt x="490767" y="93741"/>
                    <a:pt x="409007" y="28744"/>
                  </a:cubicBezTo>
                  <a:cubicBezTo>
                    <a:pt x="398133" y="23060"/>
                    <a:pt x="384664" y="27303"/>
                    <a:pt x="379021" y="38177"/>
                  </a:cubicBezTo>
                  <a:cubicBezTo>
                    <a:pt x="376673" y="42625"/>
                    <a:pt x="375932" y="47733"/>
                    <a:pt x="376879" y="52634"/>
                  </a:cubicBezTo>
                  <a:cubicBezTo>
                    <a:pt x="402005" y="144074"/>
                    <a:pt x="426719" y="235102"/>
                    <a:pt x="451844" y="326130"/>
                  </a:cubicBezTo>
                  <a:cubicBezTo>
                    <a:pt x="469967" y="393269"/>
                    <a:pt x="505802" y="476883"/>
                    <a:pt x="483559" y="546905"/>
                  </a:cubicBezTo>
                  <a:cubicBezTo>
                    <a:pt x="474497" y="575737"/>
                    <a:pt x="442370" y="599215"/>
                    <a:pt x="456786" y="631754"/>
                  </a:cubicBezTo>
                  <a:cubicBezTo>
                    <a:pt x="471202" y="664294"/>
                    <a:pt x="516099" y="675003"/>
                    <a:pt x="543696" y="690243"/>
                  </a:cubicBezTo>
                  <a:cubicBezTo>
                    <a:pt x="615859" y="730979"/>
                    <a:pt x="678014" y="787285"/>
                    <a:pt x="725752" y="855000"/>
                  </a:cubicBezTo>
                  <a:cubicBezTo>
                    <a:pt x="666563" y="908422"/>
                    <a:pt x="596212" y="947964"/>
                    <a:pt x="519806" y="970741"/>
                  </a:cubicBezTo>
                  <a:cubicBezTo>
                    <a:pt x="451020" y="997102"/>
                    <a:pt x="409419" y="1062593"/>
                    <a:pt x="338985" y="1086071"/>
                  </a:cubicBezTo>
                  <a:cubicBezTo>
                    <a:pt x="222832" y="1135498"/>
                    <a:pt x="78258" y="1144559"/>
                    <a:pt x="2881" y="1259065"/>
                  </a:cubicBezTo>
                  <a:cubicBezTo>
                    <a:pt x="-3091" y="1269528"/>
                    <a:pt x="575" y="1282873"/>
                    <a:pt x="11078" y="1288845"/>
                  </a:cubicBezTo>
                  <a:cubicBezTo>
                    <a:pt x="12520" y="1289669"/>
                    <a:pt x="14044" y="1290328"/>
                    <a:pt x="15650" y="1290781"/>
                  </a:cubicBezTo>
                  <a:cubicBezTo>
                    <a:pt x="133039" y="1331970"/>
                    <a:pt x="252488" y="1368217"/>
                    <a:pt x="369053" y="1411054"/>
                  </a:cubicBezTo>
                  <a:cubicBezTo>
                    <a:pt x="393767" y="1421351"/>
                    <a:pt x="442782" y="1455538"/>
                    <a:pt x="416009" y="1488078"/>
                  </a:cubicBezTo>
                  <a:cubicBezTo>
                    <a:pt x="407854" y="1497263"/>
                    <a:pt x="408678" y="1511308"/>
                    <a:pt x="417862" y="1519464"/>
                  </a:cubicBezTo>
                  <a:cubicBezTo>
                    <a:pt x="422970" y="1524036"/>
                    <a:pt x="429890" y="1525972"/>
                    <a:pt x="436604" y="1524736"/>
                  </a:cubicBezTo>
                  <a:cubicBezTo>
                    <a:pt x="611658" y="1499198"/>
                    <a:pt x="787124" y="1432060"/>
                    <a:pt x="731518" y="1694024"/>
                  </a:cubicBezTo>
                  <a:cubicBezTo>
                    <a:pt x="711335" y="1899970"/>
                    <a:pt x="619895" y="1933333"/>
                    <a:pt x="864971" y="1853837"/>
                  </a:cubicBezTo>
                  <a:cubicBezTo>
                    <a:pt x="879387" y="1849719"/>
                    <a:pt x="981949" y="1809765"/>
                    <a:pt x="979889" y="1841069"/>
                  </a:cubicBezTo>
                  <a:cubicBezTo>
                    <a:pt x="999660" y="1935804"/>
                    <a:pt x="1261211" y="1649951"/>
                    <a:pt x="1273980" y="1607526"/>
                  </a:cubicBezTo>
                  <a:lnTo>
                    <a:pt x="1319700" y="1708440"/>
                  </a:lnTo>
                  <a:cubicBezTo>
                    <a:pt x="1375717" y="1775990"/>
                    <a:pt x="1523175" y="1423410"/>
                    <a:pt x="1506699" y="1375219"/>
                  </a:cubicBezTo>
                  <a:cubicBezTo>
                    <a:pt x="1620380" y="1349270"/>
                    <a:pt x="1734886" y="1325792"/>
                    <a:pt x="1849394" y="1305198"/>
                  </a:cubicBezTo>
                  <a:cubicBezTo>
                    <a:pt x="1872870" y="1301079"/>
                    <a:pt x="1867928" y="1270599"/>
                    <a:pt x="1849394" y="1264009"/>
                  </a:cubicBezTo>
                  <a:cubicBezTo>
                    <a:pt x="1785137" y="1242590"/>
                    <a:pt x="1723353" y="1188221"/>
                    <a:pt x="1798730" y="1132615"/>
                  </a:cubicBezTo>
                  <a:cubicBezTo>
                    <a:pt x="1849805" y="1093897"/>
                    <a:pt x="1916943" y="1084835"/>
                    <a:pt x="1970901" y="1050237"/>
                  </a:cubicBezTo>
                  <a:cubicBezTo>
                    <a:pt x="2094468" y="973625"/>
                    <a:pt x="2061518" y="752439"/>
                    <a:pt x="2090349" y="622281"/>
                  </a:cubicBezTo>
                  <a:cubicBezTo>
                    <a:pt x="2084171" y="551023"/>
                    <a:pt x="1966782" y="693126"/>
                    <a:pt x="1859279" y="680769"/>
                  </a:cubicBezTo>
                  <a:cubicBezTo>
                    <a:pt x="1702348" y="676239"/>
                    <a:pt x="1717175" y="507363"/>
                    <a:pt x="1767426" y="401095"/>
                  </a:cubicBezTo>
                  <a:close/>
                </a:path>
              </a:pathLst>
            </a:custGeom>
            <a:solidFill>
              <a:srgbClr val="FF8C68"/>
            </a:solidFill>
            <a:ln w="41189"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A5DD179-2178-A101-94B1-402FCFE86FE3}"/>
                </a:ext>
              </a:extLst>
            </p:cNvPr>
            <p:cNvSpPr/>
            <p:nvPr/>
          </p:nvSpPr>
          <p:spPr>
            <a:xfrm>
              <a:off x="11272379" y="6511598"/>
              <a:ext cx="278" cy="2883"/>
            </a:xfrm>
            <a:custGeom>
              <a:avLst/>
              <a:gdLst>
                <a:gd name="connsiteX0" fmla="*/ 294 w 278"/>
                <a:gd name="connsiteY0" fmla="*/ 2902 h 2883"/>
                <a:gd name="connsiteX1" fmla="*/ 294 w 278"/>
                <a:gd name="connsiteY1" fmla="*/ 19 h 2883"/>
                <a:gd name="connsiteX2" fmla="*/ 294 w 278"/>
                <a:gd name="connsiteY2" fmla="*/ 2902 h 2883"/>
              </a:gdLst>
              <a:ahLst/>
              <a:cxnLst>
                <a:cxn ang="0">
                  <a:pos x="connsiteX0" y="connsiteY0"/>
                </a:cxn>
                <a:cxn ang="0">
                  <a:pos x="connsiteX1" y="connsiteY1"/>
                </a:cxn>
                <a:cxn ang="0">
                  <a:pos x="connsiteX2" y="connsiteY2"/>
                </a:cxn>
              </a:cxnLst>
              <a:rect l="l" t="t" r="r" b="b"/>
              <a:pathLst>
                <a:path w="278" h="2883">
                  <a:moveTo>
                    <a:pt x="294" y="2902"/>
                  </a:moveTo>
                  <a:cubicBezTo>
                    <a:pt x="-77" y="1996"/>
                    <a:pt x="-77" y="925"/>
                    <a:pt x="294" y="19"/>
                  </a:cubicBezTo>
                  <a:lnTo>
                    <a:pt x="294" y="2902"/>
                  </a:lnTo>
                  <a:close/>
                </a:path>
              </a:pathLst>
            </a:custGeom>
            <a:solidFill>
              <a:srgbClr val="68382B"/>
            </a:solidFill>
            <a:ln w="41189"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C4C1BF9-0DA5-D592-E02A-D674C6E3787C}"/>
                </a:ext>
              </a:extLst>
            </p:cNvPr>
            <p:cNvSpPr/>
            <p:nvPr/>
          </p:nvSpPr>
          <p:spPr>
            <a:xfrm>
              <a:off x="11272564" y="6514482"/>
              <a:ext cx="92" cy="2471"/>
            </a:xfrm>
            <a:custGeom>
              <a:avLst/>
              <a:gdLst>
                <a:gd name="connsiteX0" fmla="*/ 109 w 92"/>
                <a:gd name="connsiteY0" fmla="*/ 19 h 2471"/>
                <a:gd name="connsiteX1" fmla="*/ 109 w 92"/>
                <a:gd name="connsiteY1" fmla="*/ 2490 h 2471"/>
              </a:gdLst>
              <a:ahLst/>
              <a:cxnLst>
                <a:cxn ang="0">
                  <a:pos x="connsiteX0" y="connsiteY0"/>
                </a:cxn>
                <a:cxn ang="0">
                  <a:pos x="connsiteX1" y="connsiteY1"/>
                </a:cxn>
              </a:cxnLst>
              <a:rect l="l" t="t" r="r" b="b"/>
              <a:pathLst>
                <a:path w="92" h="2471">
                  <a:moveTo>
                    <a:pt x="109" y="19"/>
                  </a:moveTo>
                  <a:cubicBezTo>
                    <a:pt x="-15" y="842"/>
                    <a:pt x="-15" y="1666"/>
                    <a:pt x="109" y="2490"/>
                  </a:cubicBezTo>
                  <a:close/>
                </a:path>
              </a:pathLst>
            </a:custGeom>
            <a:solidFill>
              <a:srgbClr val="68382B"/>
            </a:solidFill>
            <a:ln w="41189"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65372FF-3618-9C32-F894-FEB7BF39EDEA}"/>
                </a:ext>
              </a:extLst>
            </p:cNvPr>
            <p:cNvSpPr/>
            <p:nvPr/>
          </p:nvSpPr>
          <p:spPr>
            <a:xfrm>
              <a:off x="9679247" y="4927860"/>
              <a:ext cx="2286212" cy="2141028"/>
            </a:xfrm>
            <a:custGeom>
              <a:avLst/>
              <a:gdLst>
                <a:gd name="connsiteX0" fmla="*/ 1659740 w 2286212"/>
                <a:gd name="connsiteY0" fmla="*/ 2092 h 2141028"/>
                <a:gd name="connsiteX1" fmla="*/ 1489629 w 2286212"/>
                <a:gd name="connsiteY1" fmla="*/ 194034 h 2141028"/>
                <a:gd name="connsiteX2" fmla="*/ 1384597 w 2286212"/>
                <a:gd name="connsiteY2" fmla="*/ 334489 h 2141028"/>
                <a:gd name="connsiteX3" fmla="*/ 1295216 w 2286212"/>
                <a:gd name="connsiteY3" fmla="*/ 319661 h 2141028"/>
                <a:gd name="connsiteX4" fmla="*/ 1229314 w 2286212"/>
                <a:gd name="connsiteY4" fmla="*/ 639701 h 2141028"/>
                <a:gd name="connsiteX5" fmla="*/ 1223547 w 2286212"/>
                <a:gd name="connsiteY5" fmla="*/ 656177 h 2141028"/>
                <a:gd name="connsiteX6" fmla="*/ 1205836 w 2286212"/>
                <a:gd name="connsiteY6" fmla="*/ 701897 h 2141028"/>
                <a:gd name="connsiteX7" fmla="*/ 1195127 w 2286212"/>
                <a:gd name="connsiteY7" fmla="*/ 716725 h 2141028"/>
                <a:gd name="connsiteX8" fmla="*/ 1038608 w 2286212"/>
                <a:gd name="connsiteY8" fmla="*/ 413984 h 2141028"/>
                <a:gd name="connsiteX9" fmla="*/ 956229 w 2286212"/>
                <a:gd name="connsiteY9" fmla="*/ 315542 h 2141028"/>
                <a:gd name="connsiteX10" fmla="*/ 926161 w 2286212"/>
                <a:gd name="connsiteY10" fmla="*/ 397920 h 2141028"/>
                <a:gd name="connsiteX11" fmla="*/ 544749 w 2286212"/>
                <a:gd name="connsiteY11" fmla="*/ 226161 h 2141028"/>
                <a:gd name="connsiteX12" fmla="*/ 421181 w 2286212"/>
                <a:gd name="connsiteY12" fmla="*/ 223690 h 2141028"/>
                <a:gd name="connsiteX13" fmla="*/ 506032 w 2286212"/>
                <a:gd name="connsiteY13" fmla="*/ 722079 h 2141028"/>
                <a:gd name="connsiteX14" fmla="*/ 428184 w 2286212"/>
                <a:gd name="connsiteY14" fmla="*/ 827935 h 2141028"/>
                <a:gd name="connsiteX15" fmla="*/ 760581 w 2286212"/>
                <a:gd name="connsiteY15" fmla="*/ 1044179 h 2141028"/>
                <a:gd name="connsiteX16" fmla="*/ 721863 w 2286212"/>
                <a:gd name="connsiteY16" fmla="*/ 1062302 h 2141028"/>
                <a:gd name="connsiteX17" fmla="*/ 347041 w 2286212"/>
                <a:gd name="connsiteY17" fmla="*/ 1122027 h 2141028"/>
                <a:gd name="connsiteX18" fmla="*/ 354455 w 2286212"/>
                <a:gd name="connsiteY18" fmla="*/ 1212643 h 2141028"/>
                <a:gd name="connsiteX19" fmla="*/ 204938 w 2286212"/>
                <a:gd name="connsiteY19" fmla="*/ 1309437 h 2141028"/>
                <a:gd name="connsiteX20" fmla="*/ 99494 w 2286212"/>
                <a:gd name="connsiteY20" fmla="*/ 1383990 h 2141028"/>
                <a:gd name="connsiteX21" fmla="*/ 228 w 2286212"/>
                <a:gd name="connsiteY21" fmla="*/ 1462249 h 2141028"/>
                <a:gd name="connsiteX22" fmla="*/ 25765 w 2286212"/>
                <a:gd name="connsiteY22" fmla="*/ 1480784 h 2141028"/>
                <a:gd name="connsiteX23" fmla="*/ 184756 w 2286212"/>
                <a:gd name="connsiteY23" fmla="*/ 1549982 h 2141028"/>
                <a:gd name="connsiteX24" fmla="*/ 258896 w 2286212"/>
                <a:gd name="connsiteY24" fmla="*/ 1634420 h 2141028"/>
                <a:gd name="connsiteX25" fmla="*/ 344569 w 2286212"/>
                <a:gd name="connsiteY25" fmla="*/ 1662017 h 2141028"/>
                <a:gd name="connsiteX26" fmla="*/ 457840 w 2286212"/>
                <a:gd name="connsiteY26" fmla="*/ 1680964 h 2141028"/>
                <a:gd name="connsiteX27" fmla="*/ 482142 w 2286212"/>
                <a:gd name="connsiteY27" fmla="*/ 1752633 h 2141028"/>
                <a:gd name="connsiteX28" fmla="*/ 470609 w 2286212"/>
                <a:gd name="connsiteY28" fmla="*/ 1788056 h 2141028"/>
                <a:gd name="connsiteX29" fmla="*/ 462371 w 2286212"/>
                <a:gd name="connsiteY29" fmla="*/ 1805767 h 2141028"/>
                <a:gd name="connsiteX30" fmla="*/ 464842 w 2286212"/>
                <a:gd name="connsiteY30" fmla="*/ 1823478 h 2141028"/>
                <a:gd name="connsiteX31" fmla="*/ 508915 w 2286212"/>
                <a:gd name="connsiteY31" fmla="*/ 1803707 h 2141028"/>
                <a:gd name="connsiteX32" fmla="*/ 553811 w 2286212"/>
                <a:gd name="connsiteY32" fmla="*/ 1778582 h 2141028"/>
                <a:gd name="connsiteX33" fmla="*/ 647310 w 2286212"/>
                <a:gd name="connsiteY33" fmla="*/ 1737392 h 2141028"/>
                <a:gd name="connsiteX34" fmla="*/ 734631 w 2286212"/>
                <a:gd name="connsiteY34" fmla="*/ 1716386 h 2141028"/>
                <a:gd name="connsiteX35" fmla="*/ 786118 w 2286212"/>
                <a:gd name="connsiteY35" fmla="*/ 1752221 h 2141028"/>
                <a:gd name="connsiteX36" fmla="*/ 673671 w 2286212"/>
                <a:gd name="connsiteY36" fmla="*/ 2122923 h 2141028"/>
                <a:gd name="connsiteX37" fmla="*/ 673671 w 2286212"/>
                <a:gd name="connsiteY37" fmla="*/ 2122923 h 2141028"/>
                <a:gd name="connsiteX38" fmla="*/ 667905 w 2286212"/>
                <a:gd name="connsiteY38" fmla="*/ 2140223 h 2141028"/>
                <a:gd name="connsiteX39" fmla="*/ 667905 w 2286212"/>
                <a:gd name="connsiteY39" fmla="*/ 2140223 h 2141028"/>
                <a:gd name="connsiteX40" fmla="*/ 772526 w 2286212"/>
                <a:gd name="connsiteY40" fmla="*/ 2120452 h 2141028"/>
                <a:gd name="connsiteX41" fmla="*/ 1060850 w 2286212"/>
                <a:gd name="connsiteY41" fmla="*/ 2075968 h 2141028"/>
                <a:gd name="connsiteX42" fmla="*/ 1143228 w 2286212"/>
                <a:gd name="connsiteY42" fmla="*/ 2141047 h 2141028"/>
                <a:gd name="connsiteX43" fmla="*/ 1161351 w 2286212"/>
                <a:gd name="connsiteY43" fmla="*/ 2119217 h 2141028"/>
                <a:gd name="connsiteX44" fmla="*/ 1354529 w 2286212"/>
                <a:gd name="connsiteY44" fmla="*/ 1872081 h 2141028"/>
                <a:gd name="connsiteX45" fmla="*/ 1375947 w 2286212"/>
                <a:gd name="connsiteY45" fmla="*/ 2029836 h 2141028"/>
                <a:gd name="connsiteX46" fmla="*/ 1397777 w 2286212"/>
                <a:gd name="connsiteY46" fmla="*/ 2026541 h 2141028"/>
                <a:gd name="connsiteX47" fmla="*/ 1531231 w 2286212"/>
                <a:gd name="connsiteY47" fmla="*/ 1760047 h 2141028"/>
                <a:gd name="connsiteX48" fmla="*/ 1577362 w 2286212"/>
                <a:gd name="connsiteY48" fmla="*/ 1603940 h 2141028"/>
                <a:gd name="connsiteX49" fmla="*/ 1584777 w 2286212"/>
                <a:gd name="connsiteY49" fmla="*/ 1579226 h 2141028"/>
                <a:gd name="connsiteX50" fmla="*/ 1667155 w 2286212"/>
                <a:gd name="connsiteY50" fmla="*/ 1579226 h 2141028"/>
                <a:gd name="connsiteX51" fmla="*/ 1726879 w 2286212"/>
                <a:gd name="connsiteY51" fmla="*/ 1569753 h 2141028"/>
                <a:gd name="connsiteX52" fmla="*/ 1850446 w 2286212"/>
                <a:gd name="connsiteY52" fmla="*/ 1542156 h 2141028"/>
                <a:gd name="connsiteX53" fmla="*/ 2128473 w 2286212"/>
                <a:gd name="connsiteY53" fmla="*/ 1429710 h 2141028"/>
                <a:gd name="connsiteX54" fmla="*/ 2133005 w 2286212"/>
                <a:gd name="connsiteY54" fmla="*/ 1408291 h 2141028"/>
                <a:gd name="connsiteX55" fmla="*/ 1978545 w 2286212"/>
                <a:gd name="connsiteY55" fmla="*/ 1374928 h 2141028"/>
                <a:gd name="connsiteX56" fmla="*/ 2234742 w 2286212"/>
                <a:gd name="connsiteY56" fmla="*/ 1203169 h 2141028"/>
                <a:gd name="connsiteX57" fmla="*/ 2257396 w 2286212"/>
                <a:gd name="connsiteY57" fmla="*/ 1186693 h 2141028"/>
                <a:gd name="connsiteX58" fmla="*/ 2198083 w 2286212"/>
                <a:gd name="connsiteY58" fmla="*/ 1104315 h 2141028"/>
                <a:gd name="connsiteX59" fmla="*/ 2262338 w 2286212"/>
                <a:gd name="connsiteY59" fmla="*/ 813519 h 2141028"/>
                <a:gd name="connsiteX60" fmla="*/ 2286229 w 2286212"/>
                <a:gd name="connsiteY60" fmla="*/ 718784 h 2141028"/>
                <a:gd name="connsiteX61" fmla="*/ 2286229 w 2286212"/>
                <a:gd name="connsiteY61" fmla="*/ 718784 h 2141028"/>
                <a:gd name="connsiteX62" fmla="*/ 2268929 w 2286212"/>
                <a:gd name="connsiteY62" fmla="*/ 722903 h 2141028"/>
                <a:gd name="connsiteX63" fmla="*/ 2268929 w 2286212"/>
                <a:gd name="connsiteY63" fmla="*/ 722903 h 2141028"/>
                <a:gd name="connsiteX64" fmla="*/ 1892460 w 2286212"/>
                <a:gd name="connsiteY64" fmla="*/ 805282 h 2141028"/>
                <a:gd name="connsiteX65" fmla="*/ 1860332 w 2286212"/>
                <a:gd name="connsiteY65" fmla="*/ 751735 h 2141028"/>
                <a:gd name="connsiteX66" fmla="*/ 1886693 w 2286212"/>
                <a:gd name="connsiteY66" fmla="*/ 669357 h 2141028"/>
                <a:gd name="connsiteX67" fmla="*/ 1956303 w 2286212"/>
                <a:gd name="connsiteY67" fmla="*/ 545790 h 2141028"/>
                <a:gd name="connsiteX68" fmla="*/ 1967423 w 2286212"/>
                <a:gd name="connsiteY68" fmla="*/ 472884 h 2141028"/>
                <a:gd name="connsiteX69" fmla="*/ 1854978 w 2286212"/>
                <a:gd name="connsiteY69" fmla="*/ 412748 h 2141028"/>
                <a:gd name="connsiteX70" fmla="*/ 1704637 w 2286212"/>
                <a:gd name="connsiteY70" fmla="*/ 256641 h 2141028"/>
                <a:gd name="connsiteX71" fmla="*/ 1681159 w 2286212"/>
                <a:gd name="connsiteY71" fmla="*/ 34220 h 2141028"/>
                <a:gd name="connsiteX72" fmla="*/ 1659740 w 2286212"/>
                <a:gd name="connsiteY72" fmla="*/ 2092 h 2141028"/>
                <a:gd name="connsiteX73" fmla="*/ 1673745 w 2286212"/>
                <a:gd name="connsiteY73" fmla="*/ 237694 h 2141028"/>
                <a:gd name="connsiteX74" fmla="*/ 1676628 w 2286212"/>
                <a:gd name="connsiteY74" fmla="*/ 275589 h 2141028"/>
                <a:gd name="connsiteX75" fmla="*/ 1733469 w 2286212"/>
                <a:gd name="connsiteY75" fmla="*/ 253346 h 2141028"/>
                <a:gd name="connsiteX76" fmla="*/ 1952183 w 2286212"/>
                <a:gd name="connsiteY76" fmla="*/ 491008 h 2141028"/>
                <a:gd name="connsiteX77" fmla="*/ 1844680 w 2286212"/>
                <a:gd name="connsiteY77" fmla="*/ 769859 h 2141028"/>
                <a:gd name="connsiteX78" fmla="*/ 1900697 w 2286212"/>
                <a:gd name="connsiteY78" fmla="*/ 835761 h 2141028"/>
                <a:gd name="connsiteX79" fmla="*/ 2266870 w 2286212"/>
                <a:gd name="connsiteY79" fmla="*/ 740203 h 2141028"/>
                <a:gd name="connsiteX80" fmla="*/ 2241332 w 2286212"/>
                <a:gd name="connsiteY80" fmla="*/ 819698 h 2141028"/>
                <a:gd name="connsiteX81" fmla="*/ 2216206 w 2286212"/>
                <a:gd name="connsiteY81" fmla="*/ 1183810 h 2141028"/>
                <a:gd name="connsiteX82" fmla="*/ 1960834 w 2286212"/>
                <a:gd name="connsiteY82" fmla="*/ 1362571 h 2141028"/>
                <a:gd name="connsiteX83" fmla="*/ 1960834 w 2286212"/>
                <a:gd name="connsiteY83" fmla="*/ 1392228 h 2141028"/>
                <a:gd name="connsiteX84" fmla="*/ 2086873 w 2286212"/>
                <a:gd name="connsiteY84" fmla="*/ 1424355 h 2141028"/>
                <a:gd name="connsiteX85" fmla="*/ 1880927 w 2286212"/>
                <a:gd name="connsiteY85" fmla="*/ 1516207 h 2141028"/>
                <a:gd name="connsiteX86" fmla="*/ 1757359 w 2286212"/>
                <a:gd name="connsiteY86" fmla="*/ 1538037 h 2141028"/>
                <a:gd name="connsiteX87" fmla="*/ 1757359 w 2286212"/>
                <a:gd name="connsiteY87" fmla="*/ 1538037 h 2141028"/>
                <a:gd name="connsiteX88" fmla="*/ 1754476 w 2286212"/>
                <a:gd name="connsiteY88" fmla="*/ 1538037 h 2141028"/>
                <a:gd name="connsiteX89" fmla="*/ 1739647 w 2286212"/>
                <a:gd name="connsiteY89" fmla="*/ 1540921 h 2141028"/>
                <a:gd name="connsiteX90" fmla="*/ 1737588 w 2286212"/>
                <a:gd name="connsiteY90" fmla="*/ 1540921 h 2141028"/>
                <a:gd name="connsiteX91" fmla="*/ 1703402 w 2286212"/>
                <a:gd name="connsiteY91" fmla="*/ 1548334 h 2141028"/>
                <a:gd name="connsiteX92" fmla="*/ 1680747 w 2286212"/>
                <a:gd name="connsiteY92" fmla="*/ 1552453 h 2141028"/>
                <a:gd name="connsiteX93" fmla="*/ 1650680 w 2286212"/>
                <a:gd name="connsiteY93" fmla="*/ 1556160 h 2141028"/>
                <a:gd name="connsiteX94" fmla="*/ 1618551 w 2286212"/>
                <a:gd name="connsiteY94" fmla="*/ 1560691 h 2141028"/>
                <a:gd name="connsiteX95" fmla="*/ 1584364 w 2286212"/>
                <a:gd name="connsiteY95" fmla="*/ 1566046 h 2141028"/>
                <a:gd name="connsiteX96" fmla="*/ 1571596 w 2286212"/>
                <a:gd name="connsiteY96" fmla="*/ 1566046 h 2141028"/>
                <a:gd name="connsiteX97" fmla="*/ 1586423 w 2286212"/>
                <a:gd name="connsiteY97" fmla="*/ 1566046 h 2141028"/>
                <a:gd name="connsiteX98" fmla="*/ 1579834 w 2286212"/>
                <a:gd name="connsiteY98" fmla="*/ 1572224 h 2141028"/>
                <a:gd name="connsiteX99" fmla="*/ 1579834 w 2286212"/>
                <a:gd name="connsiteY99" fmla="*/ 1572224 h 2141028"/>
                <a:gd name="connsiteX100" fmla="*/ 1571183 w 2286212"/>
                <a:gd name="connsiteY100" fmla="*/ 1566046 h 2141028"/>
                <a:gd name="connsiteX101" fmla="*/ 1556767 w 2286212"/>
                <a:gd name="connsiteY101" fmla="*/ 1582933 h 2141028"/>
                <a:gd name="connsiteX102" fmla="*/ 1554708 w 2286212"/>
                <a:gd name="connsiteY102" fmla="*/ 1594054 h 2141028"/>
                <a:gd name="connsiteX103" fmla="*/ 1503222 w 2286212"/>
                <a:gd name="connsiteY103" fmla="*/ 1783113 h 2141028"/>
                <a:gd name="connsiteX104" fmla="*/ 1394482 w 2286212"/>
                <a:gd name="connsiteY104" fmla="*/ 1983292 h 2141028"/>
                <a:gd name="connsiteX105" fmla="*/ 1371828 w 2286212"/>
                <a:gd name="connsiteY105" fmla="*/ 1854782 h 2141028"/>
                <a:gd name="connsiteX106" fmla="*/ 1342172 w 2286212"/>
                <a:gd name="connsiteY106" fmla="*/ 1854782 h 2141028"/>
                <a:gd name="connsiteX107" fmla="*/ 1141992 w 2286212"/>
                <a:gd name="connsiteY107" fmla="*/ 2099858 h 2141028"/>
                <a:gd name="connsiteX108" fmla="*/ 773761 w 2286212"/>
                <a:gd name="connsiteY108" fmla="*/ 2101917 h 2141028"/>
                <a:gd name="connsiteX109" fmla="*/ 688499 w 2286212"/>
                <a:gd name="connsiteY109" fmla="*/ 2117569 h 2141028"/>
                <a:gd name="connsiteX110" fmla="*/ 764700 w 2286212"/>
                <a:gd name="connsiteY110" fmla="*/ 1972583 h 2141028"/>
                <a:gd name="connsiteX111" fmla="*/ 805889 w 2286212"/>
                <a:gd name="connsiteY111" fmla="*/ 1861372 h 2141028"/>
                <a:gd name="connsiteX112" fmla="*/ 810420 w 2286212"/>
                <a:gd name="connsiteY112" fmla="*/ 1744807 h 2141028"/>
                <a:gd name="connsiteX113" fmla="*/ 714449 w 2286212"/>
                <a:gd name="connsiteY113" fmla="*/ 1692909 h 2141028"/>
                <a:gd name="connsiteX114" fmla="*/ 606945 w 2286212"/>
                <a:gd name="connsiteY114" fmla="*/ 1716798 h 2141028"/>
                <a:gd name="connsiteX115" fmla="*/ 569463 w 2286212"/>
                <a:gd name="connsiteY115" fmla="*/ 1733686 h 2141028"/>
                <a:gd name="connsiteX116" fmla="*/ 524567 w 2286212"/>
                <a:gd name="connsiteY116" fmla="*/ 1757987 h 2141028"/>
                <a:gd name="connsiteX117" fmla="*/ 504796 w 2286212"/>
                <a:gd name="connsiteY117" fmla="*/ 1770756 h 2141028"/>
                <a:gd name="connsiteX118" fmla="*/ 487084 w 2286212"/>
                <a:gd name="connsiteY118" fmla="*/ 1783936 h 2141028"/>
                <a:gd name="connsiteX119" fmla="*/ 499029 w 2286212"/>
                <a:gd name="connsiteY119" fmla="*/ 1748514 h 2141028"/>
                <a:gd name="connsiteX120" fmla="*/ 433127 w 2286212"/>
                <a:gd name="connsiteY120" fmla="*/ 1645953 h 2141028"/>
                <a:gd name="connsiteX121" fmla="*/ 433127 w 2286212"/>
                <a:gd name="connsiteY121" fmla="*/ 1645953 h 2141028"/>
                <a:gd name="connsiteX122" fmla="*/ 277019 w 2286212"/>
                <a:gd name="connsiteY122" fmla="*/ 1600233 h 2141028"/>
                <a:gd name="connsiteX123" fmla="*/ 79312 w 2286212"/>
                <a:gd name="connsiteY123" fmla="*/ 1482020 h 2141028"/>
                <a:gd name="connsiteX124" fmla="*/ 28648 w 2286212"/>
                <a:gd name="connsiteY124" fmla="*/ 1463073 h 2141028"/>
                <a:gd name="connsiteX125" fmla="*/ 327682 w 2286212"/>
                <a:gd name="connsiteY125" fmla="*/ 1253008 h 2141028"/>
                <a:gd name="connsiteX126" fmla="*/ 343746 w 2286212"/>
                <a:gd name="connsiteY126" fmla="*/ 1141386 h 2141028"/>
                <a:gd name="connsiteX127" fmla="*/ 616418 w 2286212"/>
                <a:gd name="connsiteY127" fmla="*/ 1100196 h 2141028"/>
                <a:gd name="connsiteX128" fmla="*/ 667493 w 2286212"/>
                <a:gd name="connsiteY128" fmla="*/ 1084956 h 2141028"/>
                <a:gd name="connsiteX129" fmla="*/ 718156 w 2286212"/>
                <a:gd name="connsiteY129" fmla="*/ 1078366 h 2141028"/>
                <a:gd name="connsiteX130" fmla="*/ 767171 w 2286212"/>
                <a:gd name="connsiteY130" fmla="*/ 1059830 h 2141028"/>
                <a:gd name="connsiteX131" fmla="*/ 767583 w 2286212"/>
                <a:gd name="connsiteY131" fmla="*/ 1019053 h 2141028"/>
                <a:gd name="connsiteX132" fmla="*/ 767171 w 2286212"/>
                <a:gd name="connsiteY132" fmla="*/ 1018641 h 2141028"/>
                <a:gd name="connsiteX133" fmla="*/ 667905 w 2286212"/>
                <a:gd name="connsiteY133" fmla="*/ 942853 h 2141028"/>
                <a:gd name="connsiteX134" fmla="*/ 582644 w 2286212"/>
                <a:gd name="connsiteY134" fmla="*/ 883953 h 2141028"/>
                <a:gd name="connsiteX135" fmla="*/ 477611 w 2286212"/>
                <a:gd name="connsiteY135" fmla="*/ 818050 h 2141028"/>
                <a:gd name="connsiteX136" fmla="*/ 436422 w 2286212"/>
                <a:gd name="connsiteY136" fmla="*/ 792513 h 2141028"/>
                <a:gd name="connsiteX137" fmla="*/ 496558 w 2286212"/>
                <a:gd name="connsiteY137" fmla="*/ 741850 h 2141028"/>
                <a:gd name="connsiteX138" fmla="*/ 522095 w 2286212"/>
                <a:gd name="connsiteY138" fmla="*/ 705603 h 2141028"/>
                <a:gd name="connsiteX139" fmla="*/ 436833 w 2286212"/>
                <a:gd name="connsiteY139" fmla="*/ 208862 h 2141028"/>
                <a:gd name="connsiteX140" fmla="*/ 639073 w 2286212"/>
                <a:gd name="connsiteY140" fmla="*/ 279707 h 2141028"/>
                <a:gd name="connsiteX141" fmla="*/ 882501 w 2286212"/>
                <a:gd name="connsiteY141" fmla="*/ 395037 h 2141028"/>
                <a:gd name="connsiteX142" fmla="*/ 966938 w 2286212"/>
                <a:gd name="connsiteY142" fmla="*/ 332841 h 2141028"/>
                <a:gd name="connsiteX143" fmla="*/ 1131695 w 2286212"/>
                <a:gd name="connsiteY143" fmla="*/ 630227 h 2141028"/>
                <a:gd name="connsiteX144" fmla="*/ 1160116 w 2286212"/>
                <a:gd name="connsiteY144" fmla="*/ 683361 h 2141028"/>
                <a:gd name="connsiteX145" fmla="*/ 1212426 w 2286212"/>
                <a:gd name="connsiteY145" fmla="*/ 731965 h 2141028"/>
                <a:gd name="connsiteX146" fmla="*/ 1238787 w 2286212"/>
                <a:gd name="connsiteY146" fmla="*/ 662355 h 2141028"/>
                <a:gd name="connsiteX147" fmla="*/ 1262265 w 2286212"/>
                <a:gd name="connsiteY147" fmla="*/ 583272 h 2141028"/>
                <a:gd name="connsiteX148" fmla="*/ 1281624 w 2286212"/>
                <a:gd name="connsiteY148" fmla="*/ 516133 h 2141028"/>
                <a:gd name="connsiteX149" fmla="*/ 1317046 w 2286212"/>
                <a:gd name="connsiteY149" fmla="*/ 317601 h 2141028"/>
                <a:gd name="connsiteX150" fmla="*/ 1428669 w 2286212"/>
                <a:gd name="connsiteY150" fmla="*/ 311011 h 2141028"/>
                <a:gd name="connsiteX151" fmla="*/ 1658504 w 2286212"/>
                <a:gd name="connsiteY151" fmla="*/ 28041 h 2141028"/>
                <a:gd name="connsiteX152" fmla="*/ 1673745 w 2286212"/>
                <a:gd name="connsiteY152" fmla="*/ 237694 h 214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2286212" h="2141028">
                  <a:moveTo>
                    <a:pt x="1659740" y="2092"/>
                  </a:moveTo>
                  <a:cubicBezTo>
                    <a:pt x="1598122" y="61528"/>
                    <a:pt x="1541239" y="125701"/>
                    <a:pt x="1489629" y="194034"/>
                  </a:cubicBezTo>
                  <a:cubicBezTo>
                    <a:pt x="1458284" y="243502"/>
                    <a:pt x="1423191" y="290458"/>
                    <a:pt x="1384597" y="334489"/>
                  </a:cubicBezTo>
                  <a:cubicBezTo>
                    <a:pt x="1364414" y="327899"/>
                    <a:pt x="1296452" y="274765"/>
                    <a:pt x="1295216" y="319661"/>
                  </a:cubicBezTo>
                  <a:cubicBezTo>
                    <a:pt x="1282818" y="428071"/>
                    <a:pt x="1260782" y="535204"/>
                    <a:pt x="1229314" y="639701"/>
                  </a:cubicBezTo>
                  <a:cubicBezTo>
                    <a:pt x="1229314" y="645055"/>
                    <a:pt x="1225607" y="650410"/>
                    <a:pt x="1223547" y="656177"/>
                  </a:cubicBezTo>
                  <a:cubicBezTo>
                    <a:pt x="1218192" y="671417"/>
                    <a:pt x="1212014" y="686656"/>
                    <a:pt x="1205836" y="701897"/>
                  </a:cubicBezTo>
                  <a:cubicBezTo>
                    <a:pt x="1202788" y="707210"/>
                    <a:pt x="1199204" y="712194"/>
                    <a:pt x="1195127" y="716725"/>
                  </a:cubicBezTo>
                  <a:cubicBezTo>
                    <a:pt x="1195127" y="714665"/>
                    <a:pt x="1091330" y="510779"/>
                    <a:pt x="1038608" y="413984"/>
                  </a:cubicBezTo>
                  <a:cubicBezTo>
                    <a:pt x="1023779" y="395037"/>
                    <a:pt x="982590" y="296183"/>
                    <a:pt x="956229" y="315542"/>
                  </a:cubicBezTo>
                  <a:cubicBezTo>
                    <a:pt x="944285" y="341903"/>
                    <a:pt x="940577" y="371971"/>
                    <a:pt x="926161" y="397920"/>
                  </a:cubicBezTo>
                  <a:cubicBezTo>
                    <a:pt x="810007" y="319249"/>
                    <a:pt x="673260" y="280119"/>
                    <a:pt x="544749" y="226161"/>
                  </a:cubicBezTo>
                  <a:cubicBezTo>
                    <a:pt x="518800" y="222454"/>
                    <a:pt x="408825" y="168496"/>
                    <a:pt x="421181" y="223690"/>
                  </a:cubicBezTo>
                  <a:cubicBezTo>
                    <a:pt x="440005" y="391289"/>
                    <a:pt x="468343" y="557693"/>
                    <a:pt x="506032" y="722079"/>
                  </a:cubicBezTo>
                  <a:cubicBezTo>
                    <a:pt x="478847" y="740203"/>
                    <a:pt x="369695" y="793748"/>
                    <a:pt x="428184" y="827935"/>
                  </a:cubicBezTo>
                  <a:cubicBezTo>
                    <a:pt x="538159" y="901664"/>
                    <a:pt x="657608" y="960565"/>
                    <a:pt x="760581" y="1044179"/>
                  </a:cubicBezTo>
                  <a:cubicBezTo>
                    <a:pt x="748636" y="1052087"/>
                    <a:pt x="735579" y="1058224"/>
                    <a:pt x="721863" y="1062302"/>
                  </a:cubicBezTo>
                  <a:cubicBezTo>
                    <a:pt x="599490" y="1095954"/>
                    <a:pt x="473780" y="1115972"/>
                    <a:pt x="347041" y="1122027"/>
                  </a:cubicBezTo>
                  <a:cubicBezTo>
                    <a:pt x="301733" y="1122027"/>
                    <a:pt x="349924" y="1191224"/>
                    <a:pt x="354455" y="1212643"/>
                  </a:cubicBezTo>
                  <a:cubicBezTo>
                    <a:pt x="307129" y="1248642"/>
                    <a:pt x="257166" y="1281017"/>
                    <a:pt x="204938" y="1309437"/>
                  </a:cubicBezTo>
                  <a:cubicBezTo>
                    <a:pt x="168692" y="1332503"/>
                    <a:pt x="133681" y="1357629"/>
                    <a:pt x="99494" y="1383990"/>
                  </a:cubicBezTo>
                  <a:cubicBezTo>
                    <a:pt x="82194" y="1397170"/>
                    <a:pt x="2700" y="1456894"/>
                    <a:pt x="228" y="1462249"/>
                  </a:cubicBezTo>
                  <a:cubicBezTo>
                    <a:pt x="-2243" y="1467604"/>
                    <a:pt x="17528" y="1477901"/>
                    <a:pt x="25765" y="1480784"/>
                  </a:cubicBezTo>
                  <a:cubicBezTo>
                    <a:pt x="80259" y="1500267"/>
                    <a:pt x="133392" y="1523374"/>
                    <a:pt x="184756" y="1549982"/>
                  </a:cubicBezTo>
                  <a:cubicBezTo>
                    <a:pt x="224750" y="1559785"/>
                    <a:pt x="254366" y="1593478"/>
                    <a:pt x="258896" y="1634420"/>
                  </a:cubicBezTo>
                  <a:cubicBezTo>
                    <a:pt x="277019" y="1662428"/>
                    <a:pt x="315737" y="1657898"/>
                    <a:pt x="344569" y="1662017"/>
                  </a:cubicBezTo>
                  <a:cubicBezTo>
                    <a:pt x="383123" y="1662058"/>
                    <a:pt x="421387" y="1668483"/>
                    <a:pt x="457840" y="1680964"/>
                  </a:cubicBezTo>
                  <a:cubicBezTo>
                    <a:pt x="482677" y="1695462"/>
                    <a:pt x="493057" y="1726025"/>
                    <a:pt x="482142" y="1752633"/>
                  </a:cubicBezTo>
                  <a:cubicBezTo>
                    <a:pt x="479094" y="1764701"/>
                    <a:pt x="475263" y="1776523"/>
                    <a:pt x="470609" y="1788056"/>
                  </a:cubicBezTo>
                  <a:cubicBezTo>
                    <a:pt x="468137" y="1793822"/>
                    <a:pt x="465254" y="1799589"/>
                    <a:pt x="462371" y="1805767"/>
                  </a:cubicBezTo>
                  <a:cubicBezTo>
                    <a:pt x="459488" y="1811945"/>
                    <a:pt x="450014" y="1826774"/>
                    <a:pt x="464842" y="1823478"/>
                  </a:cubicBezTo>
                  <a:cubicBezTo>
                    <a:pt x="480206" y="1818494"/>
                    <a:pt x="494993" y="1811863"/>
                    <a:pt x="508915" y="1803707"/>
                  </a:cubicBezTo>
                  <a:cubicBezTo>
                    <a:pt x="524154" y="1795882"/>
                    <a:pt x="538982" y="1787232"/>
                    <a:pt x="553811" y="1778582"/>
                  </a:cubicBezTo>
                  <a:cubicBezTo>
                    <a:pt x="583385" y="1761488"/>
                    <a:pt x="614730" y="1747649"/>
                    <a:pt x="647310" y="1737392"/>
                  </a:cubicBezTo>
                  <a:cubicBezTo>
                    <a:pt x="676143" y="1729155"/>
                    <a:pt x="705387" y="1722564"/>
                    <a:pt x="734631" y="1716386"/>
                  </a:cubicBezTo>
                  <a:cubicBezTo>
                    <a:pt x="755720" y="1721411"/>
                    <a:pt x="774091" y="1734180"/>
                    <a:pt x="786118" y="1752221"/>
                  </a:cubicBezTo>
                  <a:cubicBezTo>
                    <a:pt x="817010" y="1849427"/>
                    <a:pt x="707858" y="2017891"/>
                    <a:pt x="673671" y="2122923"/>
                  </a:cubicBezTo>
                  <a:lnTo>
                    <a:pt x="673671" y="2122923"/>
                  </a:lnTo>
                  <a:cubicBezTo>
                    <a:pt x="673671" y="2128690"/>
                    <a:pt x="670376" y="2134456"/>
                    <a:pt x="667905" y="2140223"/>
                  </a:cubicBezTo>
                  <a:lnTo>
                    <a:pt x="667905" y="2140223"/>
                  </a:lnTo>
                  <a:cubicBezTo>
                    <a:pt x="703739" y="2140635"/>
                    <a:pt x="739327" y="2133921"/>
                    <a:pt x="772526" y="2120452"/>
                  </a:cubicBezTo>
                  <a:cubicBezTo>
                    <a:pt x="868496" y="2099034"/>
                    <a:pt x="963644" y="2068554"/>
                    <a:pt x="1060850" y="2075968"/>
                  </a:cubicBezTo>
                  <a:cubicBezTo>
                    <a:pt x="1125105" y="2083794"/>
                    <a:pt x="1119339" y="2138987"/>
                    <a:pt x="1143228" y="2141047"/>
                  </a:cubicBezTo>
                  <a:cubicBezTo>
                    <a:pt x="1155173" y="2141047"/>
                    <a:pt x="1157233" y="2127867"/>
                    <a:pt x="1161351" y="2119217"/>
                  </a:cubicBezTo>
                  <a:cubicBezTo>
                    <a:pt x="1213662" y="2028065"/>
                    <a:pt x="1278741" y="1944863"/>
                    <a:pt x="1354529" y="1872081"/>
                  </a:cubicBezTo>
                  <a:cubicBezTo>
                    <a:pt x="1376029" y="1921714"/>
                    <a:pt x="1383443" y="1976290"/>
                    <a:pt x="1375947" y="2029836"/>
                  </a:cubicBezTo>
                  <a:cubicBezTo>
                    <a:pt x="1381302" y="2038898"/>
                    <a:pt x="1393658" y="2033955"/>
                    <a:pt x="1397777" y="2026541"/>
                  </a:cubicBezTo>
                  <a:cubicBezTo>
                    <a:pt x="1458490" y="1946798"/>
                    <a:pt x="1503757" y="1856429"/>
                    <a:pt x="1531231" y="1760047"/>
                  </a:cubicBezTo>
                  <a:cubicBezTo>
                    <a:pt x="1549642" y="1708972"/>
                    <a:pt x="1565047" y="1656827"/>
                    <a:pt x="1577362" y="1603940"/>
                  </a:cubicBezTo>
                  <a:cubicBezTo>
                    <a:pt x="1580945" y="1596072"/>
                    <a:pt x="1583458" y="1587752"/>
                    <a:pt x="1584777" y="1579226"/>
                  </a:cubicBezTo>
                  <a:cubicBezTo>
                    <a:pt x="1584777" y="1591171"/>
                    <a:pt x="1658504" y="1579226"/>
                    <a:pt x="1667155" y="1579226"/>
                  </a:cubicBezTo>
                  <a:lnTo>
                    <a:pt x="1726879" y="1569753"/>
                  </a:lnTo>
                  <a:cubicBezTo>
                    <a:pt x="1768563" y="1562915"/>
                    <a:pt x="1809834" y="1553689"/>
                    <a:pt x="1850446" y="1542156"/>
                  </a:cubicBezTo>
                  <a:cubicBezTo>
                    <a:pt x="1949506" y="1522880"/>
                    <a:pt x="2043871" y="1484697"/>
                    <a:pt x="2128473" y="1429710"/>
                  </a:cubicBezTo>
                  <a:cubicBezTo>
                    <a:pt x="2135888" y="1426002"/>
                    <a:pt x="2141654" y="1414469"/>
                    <a:pt x="2133005" y="1408291"/>
                  </a:cubicBezTo>
                  <a:cubicBezTo>
                    <a:pt x="2079418" y="1411792"/>
                    <a:pt x="2025912" y="1400218"/>
                    <a:pt x="1978545" y="1374928"/>
                  </a:cubicBezTo>
                  <a:cubicBezTo>
                    <a:pt x="2055033" y="1305359"/>
                    <a:pt x="2141366" y="1247488"/>
                    <a:pt x="2234742" y="1203169"/>
                  </a:cubicBezTo>
                  <a:cubicBezTo>
                    <a:pt x="2243391" y="1199874"/>
                    <a:pt x="2256983" y="1198638"/>
                    <a:pt x="2257396" y="1186693"/>
                  </a:cubicBezTo>
                  <a:cubicBezTo>
                    <a:pt x="2257396" y="1164451"/>
                    <a:pt x="2201379" y="1166099"/>
                    <a:pt x="2198083" y="1104315"/>
                  </a:cubicBezTo>
                  <a:cubicBezTo>
                    <a:pt x="2198083" y="1003401"/>
                    <a:pt x="2234742" y="909490"/>
                    <a:pt x="2262338" y="813519"/>
                  </a:cubicBezTo>
                  <a:cubicBezTo>
                    <a:pt x="2277661" y="784275"/>
                    <a:pt x="2285858" y="751818"/>
                    <a:pt x="2286229" y="718784"/>
                  </a:cubicBezTo>
                  <a:lnTo>
                    <a:pt x="2286229" y="718784"/>
                  </a:lnTo>
                  <a:cubicBezTo>
                    <a:pt x="2280586" y="720596"/>
                    <a:pt x="2274777" y="721956"/>
                    <a:pt x="2268929" y="722903"/>
                  </a:cubicBezTo>
                  <a:lnTo>
                    <a:pt x="2268929" y="722903"/>
                  </a:lnTo>
                  <a:cubicBezTo>
                    <a:pt x="2160601" y="748852"/>
                    <a:pt x="1987195" y="843176"/>
                    <a:pt x="1892460" y="805282"/>
                  </a:cubicBezTo>
                  <a:cubicBezTo>
                    <a:pt x="1875408" y="792101"/>
                    <a:pt x="1863915" y="772989"/>
                    <a:pt x="1860332" y="751735"/>
                  </a:cubicBezTo>
                  <a:cubicBezTo>
                    <a:pt x="1868569" y="723315"/>
                    <a:pt x="1876808" y="694895"/>
                    <a:pt x="1886693" y="669357"/>
                  </a:cubicBezTo>
                  <a:cubicBezTo>
                    <a:pt x="1906010" y="626108"/>
                    <a:pt x="1929282" y="584713"/>
                    <a:pt x="1956303" y="545790"/>
                  </a:cubicBezTo>
                  <a:cubicBezTo>
                    <a:pt x="1966188" y="527255"/>
                    <a:pt x="2011085" y="479887"/>
                    <a:pt x="1967423" y="472884"/>
                  </a:cubicBezTo>
                  <a:cubicBezTo>
                    <a:pt x="1925946" y="461393"/>
                    <a:pt x="1887558" y="440839"/>
                    <a:pt x="1854978" y="412748"/>
                  </a:cubicBezTo>
                  <a:cubicBezTo>
                    <a:pt x="1775894" y="353024"/>
                    <a:pt x="1761066" y="170144"/>
                    <a:pt x="1704637" y="256641"/>
                  </a:cubicBezTo>
                  <a:cubicBezTo>
                    <a:pt x="1683507" y="184519"/>
                    <a:pt x="1675557" y="109184"/>
                    <a:pt x="1681159" y="34220"/>
                  </a:cubicBezTo>
                  <a:cubicBezTo>
                    <a:pt x="1680747" y="17744"/>
                    <a:pt x="1677452" y="-7381"/>
                    <a:pt x="1659740" y="2092"/>
                  </a:cubicBezTo>
                  <a:close/>
                  <a:moveTo>
                    <a:pt x="1673745" y="237694"/>
                  </a:moveTo>
                  <a:cubicBezTo>
                    <a:pt x="1676340" y="250133"/>
                    <a:pt x="1677328" y="262902"/>
                    <a:pt x="1676628" y="275589"/>
                  </a:cubicBezTo>
                  <a:cubicBezTo>
                    <a:pt x="1691044" y="316778"/>
                    <a:pt x="1720288" y="271469"/>
                    <a:pt x="1733469" y="253346"/>
                  </a:cubicBezTo>
                  <a:cubicBezTo>
                    <a:pt x="1780836" y="362086"/>
                    <a:pt x="1826557" y="456409"/>
                    <a:pt x="1952183" y="491008"/>
                  </a:cubicBezTo>
                  <a:cubicBezTo>
                    <a:pt x="1907287" y="576269"/>
                    <a:pt x="1819143" y="667709"/>
                    <a:pt x="1844680" y="769859"/>
                  </a:cubicBezTo>
                  <a:cubicBezTo>
                    <a:pt x="1847152" y="801616"/>
                    <a:pt x="1869765" y="828224"/>
                    <a:pt x="1900697" y="835761"/>
                  </a:cubicBezTo>
                  <a:cubicBezTo>
                    <a:pt x="2024265" y="852237"/>
                    <a:pt x="2159365" y="794572"/>
                    <a:pt x="2266870" y="740203"/>
                  </a:cubicBezTo>
                  <a:cubicBezTo>
                    <a:pt x="2259044" y="768211"/>
                    <a:pt x="2247923" y="791277"/>
                    <a:pt x="2241332" y="819698"/>
                  </a:cubicBezTo>
                  <a:cubicBezTo>
                    <a:pt x="2189021" y="943265"/>
                    <a:pt x="2123943" y="1124909"/>
                    <a:pt x="2216206" y="1183810"/>
                  </a:cubicBezTo>
                  <a:cubicBezTo>
                    <a:pt x="2124231" y="1232990"/>
                    <a:pt x="2038516" y="1293003"/>
                    <a:pt x="1960834" y="1362571"/>
                  </a:cubicBezTo>
                  <a:cubicBezTo>
                    <a:pt x="1949712" y="1370397"/>
                    <a:pt x="1943946" y="1385637"/>
                    <a:pt x="1960834" y="1392228"/>
                  </a:cubicBezTo>
                  <a:cubicBezTo>
                    <a:pt x="2000828" y="1409733"/>
                    <a:pt x="2043377" y="1420607"/>
                    <a:pt x="2086873" y="1424355"/>
                  </a:cubicBezTo>
                  <a:cubicBezTo>
                    <a:pt x="2022412" y="1463608"/>
                    <a:pt x="1953213" y="1494500"/>
                    <a:pt x="1880927" y="1516207"/>
                  </a:cubicBezTo>
                  <a:cubicBezTo>
                    <a:pt x="1839738" y="1523621"/>
                    <a:pt x="1798549" y="1530211"/>
                    <a:pt x="1757359" y="1538037"/>
                  </a:cubicBezTo>
                  <a:lnTo>
                    <a:pt x="1757359" y="1538037"/>
                  </a:lnTo>
                  <a:lnTo>
                    <a:pt x="1754476" y="1538037"/>
                  </a:lnTo>
                  <a:lnTo>
                    <a:pt x="1739647" y="1540921"/>
                  </a:lnTo>
                  <a:lnTo>
                    <a:pt x="1737588" y="1540921"/>
                  </a:lnTo>
                  <a:cubicBezTo>
                    <a:pt x="1726055" y="1543392"/>
                    <a:pt x="1714522" y="1545451"/>
                    <a:pt x="1703402" y="1548334"/>
                  </a:cubicBezTo>
                  <a:lnTo>
                    <a:pt x="1680747" y="1552453"/>
                  </a:lnTo>
                  <a:lnTo>
                    <a:pt x="1650680" y="1556160"/>
                  </a:lnTo>
                  <a:cubicBezTo>
                    <a:pt x="1639847" y="1556366"/>
                    <a:pt x="1629054" y="1557891"/>
                    <a:pt x="1618551" y="1560691"/>
                  </a:cubicBezTo>
                  <a:cubicBezTo>
                    <a:pt x="1604136" y="1562751"/>
                    <a:pt x="1590955" y="1564398"/>
                    <a:pt x="1584364" y="1566046"/>
                  </a:cubicBezTo>
                  <a:lnTo>
                    <a:pt x="1571596" y="1566046"/>
                  </a:lnTo>
                  <a:lnTo>
                    <a:pt x="1586423" y="1566046"/>
                  </a:lnTo>
                  <a:cubicBezTo>
                    <a:pt x="1581481" y="1566046"/>
                    <a:pt x="1579422" y="1569341"/>
                    <a:pt x="1579834" y="1572224"/>
                  </a:cubicBezTo>
                  <a:lnTo>
                    <a:pt x="1579834" y="1572224"/>
                  </a:lnTo>
                  <a:cubicBezTo>
                    <a:pt x="1576992" y="1570124"/>
                    <a:pt x="1574109" y="1568064"/>
                    <a:pt x="1571183" y="1566046"/>
                  </a:cubicBezTo>
                  <a:cubicBezTo>
                    <a:pt x="1562534" y="1552041"/>
                    <a:pt x="1557592" y="1575519"/>
                    <a:pt x="1556767" y="1582933"/>
                  </a:cubicBezTo>
                  <a:cubicBezTo>
                    <a:pt x="1556808" y="1586723"/>
                    <a:pt x="1556108" y="1590512"/>
                    <a:pt x="1554708" y="1594054"/>
                  </a:cubicBezTo>
                  <a:cubicBezTo>
                    <a:pt x="1533701" y="1655838"/>
                    <a:pt x="1520521" y="1720093"/>
                    <a:pt x="1503222" y="1783113"/>
                  </a:cubicBezTo>
                  <a:cubicBezTo>
                    <a:pt x="1475460" y="1854123"/>
                    <a:pt x="1438925" y="1921344"/>
                    <a:pt x="1394482" y="1983292"/>
                  </a:cubicBezTo>
                  <a:cubicBezTo>
                    <a:pt x="1394070" y="1939508"/>
                    <a:pt x="1386409" y="1896095"/>
                    <a:pt x="1371828" y="1854782"/>
                  </a:cubicBezTo>
                  <a:cubicBezTo>
                    <a:pt x="1366474" y="1837894"/>
                    <a:pt x="1350822" y="1842837"/>
                    <a:pt x="1342172" y="1854782"/>
                  </a:cubicBezTo>
                  <a:cubicBezTo>
                    <a:pt x="1266013" y="1928305"/>
                    <a:pt x="1198833" y="2010559"/>
                    <a:pt x="1141992" y="2099858"/>
                  </a:cubicBezTo>
                  <a:cubicBezTo>
                    <a:pt x="1090094" y="2003475"/>
                    <a:pt x="903507" y="2058668"/>
                    <a:pt x="773761" y="2101917"/>
                  </a:cubicBezTo>
                  <a:cubicBezTo>
                    <a:pt x="745341" y="2106860"/>
                    <a:pt x="716508" y="2111803"/>
                    <a:pt x="688499" y="2117569"/>
                  </a:cubicBezTo>
                  <a:cubicBezTo>
                    <a:pt x="718650" y="2071890"/>
                    <a:pt x="744187" y="2023328"/>
                    <a:pt x="764700" y="1972583"/>
                  </a:cubicBezTo>
                  <a:cubicBezTo>
                    <a:pt x="780887" y="1936460"/>
                    <a:pt x="794644" y="1899307"/>
                    <a:pt x="805889" y="1861372"/>
                  </a:cubicBezTo>
                  <a:cubicBezTo>
                    <a:pt x="819687" y="1823972"/>
                    <a:pt x="821293" y="1783154"/>
                    <a:pt x="810420" y="1744807"/>
                  </a:cubicBezTo>
                  <a:cubicBezTo>
                    <a:pt x="791349" y="1710208"/>
                    <a:pt x="753825" y="1689943"/>
                    <a:pt x="714449" y="1692909"/>
                  </a:cubicBezTo>
                  <a:cubicBezTo>
                    <a:pt x="677378" y="1693609"/>
                    <a:pt x="640844" y="1701723"/>
                    <a:pt x="606945" y="1716798"/>
                  </a:cubicBezTo>
                  <a:lnTo>
                    <a:pt x="569463" y="1733686"/>
                  </a:lnTo>
                  <a:cubicBezTo>
                    <a:pt x="554223" y="1741100"/>
                    <a:pt x="538982" y="1749338"/>
                    <a:pt x="524567" y="1757987"/>
                  </a:cubicBezTo>
                  <a:lnTo>
                    <a:pt x="504796" y="1770756"/>
                  </a:lnTo>
                  <a:cubicBezTo>
                    <a:pt x="500677" y="1773639"/>
                    <a:pt x="488732" y="1779818"/>
                    <a:pt x="487084" y="1783936"/>
                  </a:cubicBezTo>
                  <a:cubicBezTo>
                    <a:pt x="489556" y="1777346"/>
                    <a:pt x="494499" y="1762930"/>
                    <a:pt x="499029" y="1748514"/>
                  </a:cubicBezTo>
                  <a:cubicBezTo>
                    <a:pt x="520036" y="1702794"/>
                    <a:pt x="511798" y="1661605"/>
                    <a:pt x="433127" y="1645953"/>
                  </a:cubicBezTo>
                  <a:lnTo>
                    <a:pt x="433127" y="1645953"/>
                  </a:lnTo>
                  <a:cubicBezTo>
                    <a:pt x="391937" y="1634832"/>
                    <a:pt x="294731" y="1639363"/>
                    <a:pt x="277019" y="1600233"/>
                  </a:cubicBezTo>
                  <a:cubicBezTo>
                    <a:pt x="253130" y="1543392"/>
                    <a:pt x="158395" y="1502203"/>
                    <a:pt x="79312" y="1482020"/>
                  </a:cubicBezTo>
                  <a:cubicBezTo>
                    <a:pt x="63000" y="1474235"/>
                    <a:pt x="46072" y="1467892"/>
                    <a:pt x="28648" y="1463073"/>
                  </a:cubicBezTo>
                  <a:cubicBezTo>
                    <a:pt x="120954" y="1383084"/>
                    <a:pt x="221126" y="1312691"/>
                    <a:pt x="327682" y="1253008"/>
                  </a:cubicBezTo>
                  <a:cubicBezTo>
                    <a:pt x="401411" y="1211819"/>
                    <a:pt x="360634" y="1201521"/>
                    <a:pt x="343746" y="1141386"/>
                  </a:cubicBezTo>
                  <a:cubicBezTo>
                    <a:pt x="435804" y="1136978"/>
                    <a:pt x="527162" y="1123180"/>
                    <a:pt x="616418" y="1100196"/>
                  </a:cubicBezTo>
                  <a:cubicBezTo>
                    <a:pt x="633718" y="1095665"/>
                    <a:pt x="650194" y="1089899"/>
                    <a:pt x="667493" y="1084956"/>
                  </a:cubicBezTo>
                  <a:cubicBezTo>
                    <a:pt x="684133" y="1081126"/>
                    <a:pt x="701103" y="1078901"/>
                    <a:pt x="718156" y="1078366"/>
                  </a:cubicBezTo>
                  <a:cubicBezTo>
                    <a:pt x="735991" y="1077336"/>
                    <a:pt x="753125" y="1070869"/>
                    <a:pt x="767171" y="1059830"/>
                  </a:cubicBezTo>
                  <a:cubicBezTo>
                    <a:pt x="778539" y="1048668"/>
                    <a:pt x="778745" y="1030421"/>
                    <a:pt x="767583" y="1019053"/>
                  </a:cubicBezTo>
                  <a:cubicBezTo>
                    <a:pt x="767459" y="1018930"/>
                    <a:pt x="767294" y="1018765"/>
                    <a:pt x="767171" y="1018641"/>
                  </a:cubicBezTo>
                  <a:cubicBezTo>
                    <a:pt x="737803" y="988861"/>
                    <a:pt x="704399" y="963324"/>
                    <a:pt x="667905" y="942853"/>
                  </a:cubicBezTo>
                  <a:cubicBezTo>
                    <a:pt x="639073" y="923906"/>
                    <a:pt x="611476" y="901664"/>
                    <a:pt x="582644" y="883953"/>
                  </a:cubicBezTo>
                  <a:cubicBezTo>
                    <a:pt x="553811" y="866241"/>
                    <a:pt x="513034" y="839468"/>
                    <a:pt x="477611" y="818050"/>
                  </a:cubicBezTo>
                  <a:cubicBezTo>
                    <a:pt x="473904" y="818050"/>
                    <a:pt x="436422" y="791689"/>
                    <a:pt x="436422" y="792513"/>
                  </a:cubicBezTo>
                  <a:cubicBezTo>
                    <a:pt x="453309" y="772207"/>
                    <a:pt x="473656" y="755031"/>
                    <a:pt x="496558" y="741850"/>
                  </a:cubicBezTo>
                  <a:cubicBezTo>
                    <a:pt x="513445" y="731965"/>
                    <a:pt x="527038" y="729493"/>
                    <a:pt x="522095" y="705603"/>
                  </a:cubicBezTo>
                  <a:cubicBezTo>
                    <a:pt x="484036" y="541835"/>
                    <a:pt x="455575" y="375966"/>
                    <a:pt x="436833" y="208862"/>
                  </a:cubicBezTo>
                  <a:cubicBezTo>
                    <a:pt x="506773" y="224473"/>
                    <a:pt x="574653" y="248239"/>
                    <a:pt x="639073" y="279707"/>
                  </a:cubicBezTo>
                  <a:cubicBezTo>
                    <a:pt x="724416" y="308540"/>
                    <a:pt x="806136" y="347216"/>
                    <a:pt x="882501" y="395037"/>
                  </a:cubicBezTo>
                  <a:cubicBezTo>
                    <a:pt x="944285" y="444052"/>
                    <a:pt x="953346" y="383092"/>
                    <a:pt x="966938" y="332841"/>
                  </a:cubicBezTo>
                  <a:cubicBezTo>
                    <a:pt x="1032017" y="425929"/>
                    <a:pt x="1076090" y="531785"/>
                    <a:pt x="1131695" y="630227"/>
                  </a:cubicBezTo>
                  <a:cubicBezTo>
                    <a:pt x="1139109" y="648968"/>
                    <a:pt x="1148624" y="666803"/>
                    <a:pt x="1160116" y="683361"/>
                  </a:cubicBezTo>
                  <a:cubicBezTo>
                    <a:pt x="1170825" y="699837"/>
                    <a:pt x="1189360" y="759562"/>
                    <a:pt x="1212426" y="731965"/>
                  </a:cubicBezTo>
                  <a:cubicBezTo>
                    <a:pt x="1227295" y="711535"/>
                    <a:pt x="1236439" y="687522"/>
                    <a:pt x="1238787" y="662355"/>
                  </a:cubicBezTo>
                  <a:cubicBezTo>
                    <a:pt x="1244307" y="635376"/>
                    <a:pt x="1252133" y="608891"/>
                    <a:pt x="1262265" y="583272"/>
                  </a:cubicBezTo>
                  <a:cubicBezTo>
                    <a:pt x="1269679" y="561030"/>
                    <a:pt x="1275857" y="538787"/>
                    <a:pt x="1281624" y="516133"/>
                  </a:cubicBezTo>
                  <a:cubicBezTo>
                    <a:pt x="1296905" y="450643"/>
                    <a:pt x="1308768" y="384369"/>
                    <a:pt x="1317046" y="317601"/>
                  </a:cubicBezTo>
                  <a:cubicBezTo>
                    <a:pt x="1373888" y="339020"/>
                    <a:pt x="1383773" y="380209"/>
                    <a:pt x="1428669" y="311011"/>
                  </a:cubicBezTo>
                  <a:cubicBezTo>
                    <a:pt x="1494942" y="208738"/>
                    <a:pt x="1572008" y="113880"/>
                    <a:pt x="1658504" y="28041"/>
                  </a:cubicBezTo>
                  <a:cubicBezTo>
                    <a:pt x="1656775" y="98269"/>
                    <a:pt x="1661882" y="168455"/>
                    <a:pt x="1673745" y="237694"/>
                  </a:cubicBezTo>
                  <a:close/>
                </a:path>
              </a:pathLst>
            </a:custGeom>
            <a:solidFill>
              <a:srgbClr val="68382B"/>
            </a:solidFill>
            <a:ln w="41189"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4CD0B1F-7711-23E9-69A3-E311F9E1BB63}"/>
                </a:ext>
              </a:extLst>
            </p:cNvPr>
            <p:cNvSpPr/>
            <p:nvPr/>
          </p:nvSpPr>
          <p:spPr>
            <a:xfrm>
              <a:off x="9683989" y="6393202"/>
              <a:ext cx="183" cy="183"/>
            </a:xfrm>
            <a:custGeom>
              <a:avLst/>
              <a:gdLst>
                <a:gd name="connsiteX0" fmla="*/ 16 w 183"/>
                <a:gd name="connsiteY0" fmla="*/ 202 h 183"/>
                <a:gd name="connsiteX1" fmla="*/ 16 w 183"/>
                <a:gd name="connsiteY1" fmla="*/ 202 h 183"/>
                <a:gd name="connsiteX2" fmla="*/ 16 w 183"/>
                <a:gd name="connsiteY2" fmla="*/ 202 h 183"/>
              </a:gdLst>
              <a:ahLst/>
              <a:cxnLst>
                <a:cxn ang="0">
                  <a:pos x="connsiteX0" y="connsiteY0"/>
                </a:cxn>
                <a:cxn ang="0">
                  <a:pos x="connsiteX1" y="connsiteY1"/>
                </a:cxn>
                <a:cxn ang="0">
                  <a:pos x="connsiteX2" y="connsiteY2"/>
                </a:cxn>
              </a:cxnLst>
              <a:rect l="l" t="t" r="r" b="b"/>
              <a:pathLst>
                <a:path w="183" h="183">
                  <a:moveTo>
                    <a:pt x="16" y="202"/>
                  </a:moveTo>
                  <a:lnTo>
                    <a:pt x="16" y="202"/>
                  </a:lnTo>
                  <a:cubicBezTo>
                    <a:pt x="16" y="202"/>
                    <a:pt x="428" y="-211"/>
                    <a:pt x="16" y="202"/>
                  </a:cubicBezTo>
                  <a:close/>
                </a:path>
              </a:pathLst>
            </a:custGeom>
            <a:solidFill>
              <a:srgbClr val="68382B"/>
            </a:solidFill>
            <a:ln w="4118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9E57211-1622-7AD6-BC0C-5B986A550A5D}"/>
                </a:ext>
              </a:extLst>
            </p:cNvPr>
            <p:cNvSpPr/>
            <p:nvPr/>
          </p:nvSpPr>
          <p:spPr>
            <a:xfrm>
              <a:off x="10144485" y="6723311"/>
              <a:ext cx="41189" cy="41189"/>
            </a:xfrm>
            <a:custGeom>
              <a:avLst/>
              <a:gdLst>
                <a:gd name="connsiteX0" fmla="*/ 0 w 41189"/>
                <a:gd name="connsiteY0" fmla="*/ 0 h 41189"/>
                <a:gd name="connsiteX1" fmla="*/ 0 w 41189"/>
                <a:gd name="connsiteY1" fmla="*/ 0 h 41189"/>
                <a:gd name="connsiteX2" fmla="*/ 0 w 41189"/>
                <a:gd name="connsiteY2" fmla="*/ 0 h 41189"/>
                <a:gd name="connsiteX3" fmla="*/ 0 w 41189"/>
                <a:gd name="connsiteY3" fmla="*/ 0 h 41189"/>
              </a:gdLst>
              <a:ahLst/>
              <a:cxnLst>
                <a:cxn ang="0">
                  <a:pos x="connsiteX0" y="connsiteY0"/>
                </a:cxn>
                <a:cxn ang="0">
                  <a:pos x="connsiteX1" y="connsiteY1"/>
                </a:cxn>
                <a:cxn ang="0">
                  <a:pos x="connsiteX2" y="connsiteY2"/>
                </a:cxn>
                <a:cxn ang="0">
                  <a:pos x="connsiteX3" y="connsiteY3"/>
                </a:cxn>
              </a:cxnLst>
              <a:rect l="l" t="t" r="r" b="b"/>
              <a:pathLst>
                <a:path w="41189" h="41189">
                  <a:moveTo>
                    <a:pt x="0" y="0"/>
                  </a:moveTo>
                  <a:lnTo>
                    <a:pt x="0" y="0"/>
                  </a:lnTo>
                  <a:lnTo>
                    <a:pt x="0" y="0"/>
                  </a:lnTo>
                  <a:lnTo>
                    <a:pt x="0" y="0"/>
                  </a:lnTo>
                  <a:close/>
                </a:path>
              </a:pathLst>
            </a:custGeom>
            <a:solidFill>
              <a:srgbClr val="68382B"/>
            </a:solidFill>
            <a:ln w="41189"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C5B8E78-6990-42AC-DC60-24E619565B11}"/>
                </a:ext>
              </a:extLst>
            </p:cNvPr>
            <p:cNvSpPr/>
            <p:nvPr/>
          </p:nvSpPr>
          <p:spPr>
            <a:xfrm>
              <a:off x="10852939" y="6376909"/>
              <a:ext cx="41189" cy="41189"/>
            </a:xfrm>
            <a:custGeom>
              <a:avLst/>
              <a:gdLst>
                <a:gd name="connsiteX0" fmla="*/ 16 w 41189"/>
                <a:gd name="connsiteY0" fmla="*/ 19 h 41189"/>
                <a:gd name="connsiteX1" fmla="*/ 16 w 41189"/>
                <a:gd name="connsiteY1" fmla="*/ 19 h 41189"/>
              </a:gdLst>
              <a:ahLst/>
              <a:cxnLst>
                <a:cxn ang="0">
                  <a:pos x="connsiteX0" y="connsiteY0"/>
                </a:cxn>
                <a:cxn ang="0">
                  <a:pos x="connsiteX1" y="connsiteY1"/>
                </a:cxn>
              </a:cxnLst>
              <a:rect l="l" t="t" r="r" b="b"/>
              <a:pathLst>
                <a:path w="41189" h="41189">
                  <a:moveTo>
                    <a:pt x="16" y="19"/>
                  </a:moveTo>
                  <a:lnTo>
                    <a:pt x="16" y="19"/>
                  </a:lnTo>
                  <a:close/>
                </a:path>
              </a:pathLst>
            </a:custGeom>
            <a:solidFill>
              <a:srgbClr val="68382B"/>
            </a:solidFill>
            <a:ln w="4118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5EB895B-7D0E-2ECC-1054-1CE132C31956}"/>
                </a:ext>
              </a:extLst>
            </p:cNvPr>
            <p:cNvSpPr/>
            <p:nvPr/>
          </p:nvSpPr>
          <p:spPr>
            <a:xfrm>
              <a:off x="10210388" y="6264052"/>
              <a:ext cx="231483" cy="82378"/>
            </a:xfrm>
            <a:custGeom>
              <a:avLst/>
              <a:gdLst>
                <a:gd name="connsiteX0" fmla="*/ 231499 w 231483"/>
                <a:gd name="connsiteY0" fmla="*/ 82397 h 82378"/>
                <a:gd name="connsiteX1" fmla="*/ 16 w 231483"/>
                <a:gd name="connsiteY1" fmla="*/ 19 h 82378"/>
                <a:gd name="connsiteX2" fmla="*/ 231499 w 231483"/>
                <a:gd name="connsiteY2" fmla="*/ 82397 h 82378"/>
              </a:gdLst>
              <a:ahLst/>
              <a:cxnLst>
                <a:cxn ang="0">
                  <a:pos x="connsiteX0" y="connsiteY0"/>
                </a:cxn>
                <a:cxn ang="0">
                  <a:pos x="connsiteX1" y="connsiteY1"/>
                </a:cxn>
                <a:cxn ang="0">
                  <a:pos x="connsiteX2" y="connsiteY2"/>
                </a:cxn>
              </a:cxnLst>
              <a:rect l="l" t="t" r="r" b="b"/>
              <a:pathLst>
                <a:path w="231483" h="82378">
                  <a:moveTo>
                    <a:pt x="231499" y="82397"/>
                  </a:moveTo>
                  <a:cubicBezTo>
                    <a:pt x="159047" y="43226"/>
                    <a:pt x="80953" y="15423"/>
                    <a:pt x="16" y="19"/>
                  </a:cubicBezTo>
                  <a:cubicBezTo>
                    <a:pt x="77040" y="26380"/>
                    <a:pt x="157359" y="50269"/>
                    <a:pt x="231499" y="82397"/>
                  </a:cubicBezTo>
                  <a:close/>
                </a:path>
              </a:pathLst>
            </a:custGeom>
            <a:solidFill>
              <a:srgbClr val="68382B"/>
            </a:solidFill>
            <a:ln w="4118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164CA41-6254-C42E-8431-C625512B5DFA}"/>
                </a:ext>
              </a:extLst>
            </p:cNvPr>
            <p:cNvSpPr/>
            <p:nvPr/>
          </p:nvSpPr>
          <p:spPr>
            <a:xfrm>
              <a:off x="10248282" y="5388369"/>
              <a:ext cx="1435443" cy="1577134"/>
            </a:xfrm>
            <a:custGeom>
              <a:avLst/>
              <a:gdLst>
                <a:gd name="connsiteX0" fmla="*/ 1435460 w 1435443"/>
                <a:gd name="connsiteY0" fmla="*/ 465868 h 1577134"/>
                <a:gd name="connsiteX1" fmla="*/ 1305302 w 1435443"/>
                <a:gd name="connsiteY1" fmla="*/ 607559 h 1577134"/>
                <a:gd name="connsiteX2" fmla="*/ 1335781 w 1435443"/>
                <a:gd name="connsiteY2" fmla="*/ 504998 h 1577134"/>
                <a:gd name="connsiteX3" fmla="*/ 1302418 w 1435443"/>
                <a:gd name="connsiteY3" fmla="*/ 610854 h 1577134"/>
                <a:gd name="connsiteX4" fmla="*/ 1032217 w 1435443"/>
                <a:gd name="connsiteY4" fmla="*/ 985264 h 1577134"/>
                <a:gd name="connsiteX5" fmla="*/ 991028 w 1435443"/>
                <a:gd name="connsiteY5" fmla="*/ 1067643 h 1577134"/>
                <a:gd name="connsiteX6" fmla="*/ 943660 w 1435443"/>
                <a:gd name="connsiteY6" fmla="*/ 421796 h 1577134"/>
                <a:gd name="connsiteX7" fmla="*/ 1155785 w 1435443"/>
                <a:gd name="connsiteY7" fmla="*/ 174661 h 1577134"/>
                <a:gd name="connsiteX8" fmla="*/ 953546 w 1435443"/>
                <a:gd name="connsiteY8" fmla="*/ 411498 h 1577134"/>
                <a:gd name="connsiteX9" fmla="*/ 953546 w 1435443"/>
                <a:gd name="connsiteY9" fmla="*/ 411498 h 1577134"/>
                <a:gd name="connsiteX10" fmla="*/ 943660 w 1435443"/>
                <a:gd name="connsiteY10" fmla="*/ 422208 h 1577134"/>
                <a:gd name="connsiteX11" fmla="*/ 952722 w 1435443"/>
                <a:gd name="connsiteY11" fmla="*/ 281341 h 1577134"/>
                <a:gd name="connsiteX12" fmla="*/ 952722 w 1435443"/>
                <a:gd name="connsiteY12" fmla="*/ 281341 h 1577134"/>
                <a:gd name="connsiteX13" fmla="*/ 977024 w 1435443"/>
                <a:gd name="connsiteY13" fmla="*/ 85692 h 1577134"/>
                <a:gd name="connsiteX14" fmla="*/ 947779 w 1435443"/>
                <a:gd name="connsiteY14" fmla="*/ 274338 h 1577134"/>
                <a:gd name="connsiteX15" fmla="*/ 901648 w 1435443"/>
                <a:gd name="connsiteY15" fmla="*/ 179603 h 1577134"/>
                <a:gd name="connsiteX16" fmla="*/ 831214 w 1435443"/>
                <a:gd name="connsiteY16" fmla="*/ 19 h 1577134"/>
                <a:gd name="connsiteX17" fmla="*/ 947779 w 1435443"/>
                <a:gd name="connsiteY17" fmla="*/ 274750 h 1577134"/>
                <a:gd name="connsiteX18" fmla="*/ 922242 w 1435443"/>
                <a:gd name="connsiteY18" fmla="*/ 617032 h 1577134"/>
                <a:gd name="connsiteX19" fmla="*/ 811855 w 1435443"/>
                <a:gd name="connsiteY19" fmla="*/ 395847 h 1577134"/>
                <a:gd name="connsiteX20" fmla="*/ 922242 w 1435443"/>
                <a:gd name="connsiteY20" fmla="*/ 620328 h 1577134"/>
                <a:gd name="connsiteX21" fmla="*/ 963431 w 1435443"/>
                <a:gd name="connsiteY21" fmla="*/ 996385 h 1577134"/>
                <a:gd name="connsiteX22" fmla="*/ 976612 w 1435443"/>
                <a:gd name="connsiteY22" fmla="*/ 1059404 h 1577134"/>
                <a:gd name="connsiteX23" fmla="*/ 589845 w 1435443"/>
                <a:gd name="connsiteY23" fmla="*/ 613326 h 1577134"/>
                <a:gd name="connsiteX24" fmla="*/ 581607 w 1435443"/>
                <a:gd name="connsiteY24" fmla="*/ 530947 h 1577134"/>
                <a:gd name="connsiteX25" fmla="*/ 543302 w 1435443"/>
                <a:gd name="connsiteY25" fmla="*/ 384725 h 1577134"/>
                <a:gd name="connsiteX26" fmla="*/ 587785 w 1435443"/>
                <a:gd name="connsiteY26" fmla="*/ 610442 h 1577134"/>
                <a:gd name="connsiteX27" fmla="*/ 395844 w 1435443"/>
                <a:gd name="connsiteY27" fmla="*/ 394199 h 1577134"/>
                <a:gd name="connsiteX28" fmla="*/ 386370 w 1435443"/>
                <a:gd name="connsiteY28" fmla="*/ 284224 h 1577134"/>
                <a:gd name="connsiteX29" fmla="*/ 345181 w 1435443"/>
                <a:gd name="connsiteY29" fmla="*/ 22261 h 1577134"/>
                <a:gd name="connsiteX30" fmla="*/ 377309 w 1435443"/>
                <a:gd name="connsiteY30" fmla="*/ 279693 h 1577134"/>
                <a:gd name="connsiteX31" fmla="*/ 393785 w 1435443"/>
                <a:gd name="connsiteY31" fmla="*/ 392551 h 1577134"/>
                <a:gd name="connsiteX32" fmla="*/ 118641 w 1435443"/>
                <a:gd name="connsiteY32" fmla="*/ 93518 h 1577134"/>
                <a:gd name="connsiteX33" fmla="*/ 343946 w 1435443"/>
                <a:gd name="connsiteY33" fmla="*/ 362483 h 1577134"/>
                <a:gd name="connsiteX34" fmla="*/ 286281 w 1435443"/>
                <a:gd name="connsiteY34" fmla="*/ 352186 h 1577134"/>
                <a:gd name="connsiteX35" fmla="*/ 41617 w 1435443"/>
                <a:gd name="connsiteY35" fmla="*/ 300288 h 1577134"/>
                <a:gd name="connsiteX36" fmla="*/ 228204 w 1435443"/>
                <a:gd name="connsiteY36" fmla="*/ 349303 h 1577134"/>
                <a:gd name="connsiteX37" fmla="*/ 228204 w 1435443"/>
                <a:gd name="connsiteY37" fmla="*/ 349303 h 1577134"/>
                <a:gd name="connsiteX38" fmla="*/ 344770 w 1435443"/>
                <a:gd name="connsiteY38" fmla="*/ 363719 h 1577134"/>
                <a:gd name="connsiteX39" fmla="*/ 941601 w 1435443"/>
                <a:gd name="connsiteY39" fmla="*/ 1058169 h 1577134"/>
                <a:gd name="connsiteX40" fmla="*/ 585314 w 1435443"/>
                <a:gd name="connsiteY40" fmla="*/ 975790 h 1577134"/>
                <a:gd name="connsiteX41" fmla="*/ 483577 w 1435443"/>
                <a:gd name="connsiteY41" fmla="*/ 916478 h 1577134"/>
                <a:gd name="connsiteX42" fmla="*/ 289164 w 1435443"/>
                <a:gd name="connsiteY42" fmla="*/ 828745 h 1577134"/>
                <a:gd name="connsiteX43" fmla="*/ 577488 w 1435443"/>
                <a:gd name="connsiteY43" fmla="*/ 974967 h 1577134"/>
                <a:gd name="connsiteX44" fmla="*/ 196077 w 1435443"/>
                <a:gd name="connsiteY44" fmla="*/ 962198 h 1577134"/>
                <a:gd name="connsiteX45" fmla="*/ 196077 w 1435443"/>
                <a:gd name="connsiteY45" fmla="*/ 962198 h 1577134"/>
                <a:gd name="connsiteX46" fmla="*/ 192781 w 1435443"/>
                <a:gd name="connsiteY46" fmla="*/ 962198 h 1577134"/>
                <a:gd name="connsiteX47" fmla="*/ 195253 w 1435443"/>
                <a:gd name="connsiteY47" fmla="*/ 962198 h 1577134"/>
                <a:gd name="connsiteX48" fmla="*/ 16 w 1435443"/>
                <a:gd name="connsiteY48" fmla="*/ 972907 h 1577134"/>
                <a:gd name="connsiteX49" fmla="*/ 236442 w 1435443"/>
                <a:gd name="connsiteY49" fmla="*/ 967964 h 1577134"/>
                <a:gd name="connsiteX50" fmla="*/ 14844 w 1435443"/>
                <a:gd name="connsiteY50" fmla="*/ 1138900 h 1577134"/>
                <a:gd name="connsiteX51" fmla="*/ 236854 w 1435443"/>
                <a:gd name="connsiteY51" fmla="*/ 967964 h 1577134"/>
                <a:gd name="connsiteX52" fmla="*/ 646275 w 1435443"/>
                <a:gd name="connsiteY52" fmla="*/ 1009153 h 1577134"/>
                <a:gd name="connsiteX53" fmla="*/ 395020 w 1435443"/>
                <a:gd name="connsiteY53" fmla="*/ 1142195 h 1577134"/>
                <a:gd name="connsiteX54" fmla="*/ 651217 w 1435443"/>
                <a:gd name="connsiteY54" fmla="*/ 1009977 h 1577134"/>
                <a:gd name="connsiteX55" fmla="*/ 951898 w 1435443"/>
                <a:gd name="connsiteY55" fmla="*/ 1074645 h 1577134"/>
                <a:gd name="connsiteX56" fmla="*/ 962607 w 1435443"/>
                <a:gd name="connsiteY56" fmla="*/ 1086589 h 1577134"/>
                <a:gd name="connsiteX57" fmla="*/ 891350 w 1435443"/>
                <a:gd name="connsiteY57" fmla="*/ 1117481 h 1577134"/>
                <a:gd name="connsiteX58" fmla="*/ 520648 w 1435443"/>
                <a:gd name="connsiteY58" fmla="*/ 1329606 h 1577134"/>
                <a:gd name="connsiteX59" fmla="*/ 520648 w 1435443"/>
                <a:gd name="connsiteY59" fmla="*/ 1329606 h 1577134"/>
                <a:gd name="connsiteX60" fmla="*/ 327058 w 1435443"/>
                <a:gd name="connsiteY60" fmla="*/ 1402923 h 1577134"/>
                <a:gd name="connsiteX61" fmla="*/ 519412 w 1435443"/>
                <a:gd name="connsiteY61" fmla="*/ 1331253 h 1577134"/>
                <a:gd name="connsiteX62" fmla="*/ 336120 w 1435443"/>
                <a:gd name="connsiteY62" fmla="*/ 1467178 h 1577134"/>
                <a:gd name="connsiteX63" fmla="*/ 673047 w 1435443"/>
                <a:gd name="connsiteY63" fmla="*/ 1242284 h 1577134"/>
                <a:gd name="connsiteX64" fmla="*/ 628563 w 1435443"/>
                <a:gd name="connsiteY64" fmla="*/ 1396332 h 1577134"/>
                <a:gd name="connsiteX65" fmla="*/ 673459 w 1435443"/>
                <a:gd name="connsiteY65" fmla="*/ 1241873 h 1577134"/>
                <a:gd name="connsiteX66" fmla="*/ 871167 w 1435443"/>
                <a:gd name="connsiteY66" fmla="*/ 1135605 h 1577134"/>
                <a:gd name="connsiteX67" fmla="*/ 972492 w 1435443"/>
                <a:gd name="connsiteY67" fmla="*/ 1094415 h 1577134"/>
                <a:gd name="connsiteX68" fmla="*/ 1406627 w 1435443"/>
                <a:gd name="connsiteY68" fmla="*/ 1577153 h 1577134"/>
                <a:gd name="connsiteX69" fmla="*/ 1236928 w 1435443"/>
                <a:gd name="connsiteY69" fmla="*/ 1359674 h 1577134"/>
                <a:gd name="connsiteX70" fmla="*/ 997206 w 1435443"/>
                <a:gd name="connsiteY70" fmla="*/ 1084118 h 1577134"/>
                <a:gd name="connsiteX71" fmla="*/ 1010799 w 1435443"/>
                <a:gd name="connsiteY71" fmla="*/ 1054462 h 1577134"/>
                <a:gd name="connsiteX72" fmla="*/ 1051988 w 1435443"/>
                <a:gd name="connsiteY72" fmla="*/ 972083 h 1577134"/>
                <a:gd name="connsiteX73" fmla="*/ 1166905 w 1435443"/>
                <a:gd name="connsiteY73" fmla="*/ 795794 h 1577134"/>
                <a:gd name="connsiteX74" fmla="*/ 1331662 w 1435443"/>
                <a:gd name="connsiteY74" fmla="*/ 754604 h 1577134"/>
                <a:gd name="connsiteX75" fmla="*/ 1166905 w 1435443"/>
                <a:gd name="connsiteY75" fmla="*/ 795794 h 1577134"/>
                <a:gd name="connsiteX76" fmla="*/ 1191619 w 1435443"/>
                <a:gd name="connsiteY76" fmla="*/ 762018 h 1577134"/>
                <a:gd name="connsiteX77" fmla="*/ 1435460 w 1435443"/>
                <a:gd name="connsiteY77" fmla="*/ 465868 h 1577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435443" h="1577134">
                  <a:moveTo>
                    <a:pt x="1435460" y="465868"/>
                  </a:moveTo>
                  <a:cubicBezTo>
                    <a:pt x="1391799" y="512412"/>
                    <a:pt x="1348138" y="559368"/>
                    <a:pt x="1305302" y="607559"/>
                  </a:cubicBezTo>
                  <a:cubicBezTo>
                    <a:pt x="1316422" y="573784"/>
                    <a:pt x="1327543" y="539185"/>
                    <a:pt x="1335781" y="504998"/>
                  </a:cubicBezTo>
                  <a:cubicBezTo>
                    <a:pt x="1320912" y="538979"/>
                    <a:pt x="1309709" y="574484"/>
                    <a:pt x="1302418" y="610854"/>
                  </a:cubicBezTo>
                  <a:cubicBezTo>
                    <a:pt x="1197633" y="724330"/>
                    <a:pt x="1106934" y="850040"/>
                    <a:pt x="1032217" y="985264"/>
                  </a:cubicBezTo>
                  <a:cubicBezTo>
                    <a:pt x="1011540" y="1008659"/>
                    <a:pt x="997329" y="1037039"/>
                    <a:pt x="991028" y="1067643"/>
                  </a:cubicBezTo>
                  <a:cubicBezTo>
                    <a:pt x="949921" y="854982"/>
                    <a:pt x="934022" y="638204"/>
                    <a:pt x="943660" y="421796"/>
                  </a:cubicBezTo>
                  <a:cubicBezTo>
                    <a:pt x="1021920" y="346214"/>
                    <a:pt x="1092930" y="263464"/>
                    <a:pt x="1155785" y="174661"/>
                  </a:cubicBezTo>
                  <a:cubicBezTo>
                    <a:pt x="1085352" y="250449"/>
                    <a:pt x="1021920" y="334063"/>
                    <a:pt x="953546" y="411498"/>
                  </a:cubicBezTo>
                  <a:lnTo>
                    <a:pt x="953546" y="411498"/>
                  </a:lnTo>
                  <a:lnTo>
                    <a:pt x="943660" y="422208"/>
                  </a:lnTo>
                  <a:cubicBezTo>
                    <a:pt x="945720" y="375252"/>
                    <a:pt x="948603" y="328296"/>
                    <a:pt x="952722" y="281341"/>
                  </a:cubicBezTo>
                  <a:lnTo>
                    <a:pt x="952722" y="281341"/>
                  </a:lnTo>
                  <a:cubicBezTo>
                    <a:pt x="958900" y="215850"/>
                    <a:pt x="966727" y="150771"/>
                    <a:pt x="977024" y="85692"/>
                  </a:cubicBezTo>
                  <a:cubicBezTo>
                    <a:pt x="967138" y="139650"/>
                    <a:pt x="956429" y="203905"/>
                    <a:pt x="947779" y="274338"/>
                  </a:cubicBezTo>
                  <a:cubicBezTo>
                    <a:pt x="929450" y="244270"/>
                    <a:pt x="914004" y="212555"/>
                    <a:pt x="901648" y="179603"/>
                  </a:cubicBezTo>
                  <a:cubicBezTo>
                    <a:pt x="876398" y="120291"/>
                    <a:pt x="852921" y="60443"/>
                    <a:pt x="831214" y="19"/>
                  </a:cubicBezTo>
                  <a:cubicBezTo>
                    <a:pt x="852879" y="97966"/>
                    <a:pt x="892380" y="191095"/>
                    <a:pt x="947779" y="274750"/>
                  </a:cubicBezTo>
                  <a:cubicBezTo>
                    <a:pt x="932910" y="388268"/>
                    <a:pt x="924425" y="502568"/>
                    <a:pt x="922242" y="617032"/>
                  </a:cubicBezTo>
                  <a:cubicBezTo>
                    <a:pt x="874463" y="550718"/>
                    <a:pt x="850573" y="467928"/>
                    <a:pt x="811855" y="395847"/>
                  </a:cubicBezTo>
                  <a:cubicBezTo>
                    <a:pt x="841923" y="471635"/>
                    <a:pt x="864577" y="560603"/>
                    <a:pt x="922242" y="620328"/>
                  </a:cubicBezTo>
                  <a:cubicBezTo>
                    <a:pt x="917711" y="747025"/>
                    <a:pt x="931592" y="873683"/>
                    <a:pt x="963431" y="996385"/>
                  </a:cubicBezTo>
                  <a:cubicBezTo>
                    <a:pt x="965079" y="1017886"/>
                    <a:pt x="969486" y="1039057"/>
                    <a:pt x="976612" y="1059404"/>
                  </a:cubicBezTo>
                  <a:cubicBezTo>
                    <a:pt x="848101" y="910835"/>
                    <a:pt x="719179" y="762142"/>
                    <a:pt x="589845" y="613326"/>
                  </a:cubicBezTo>
                  <a:cubicBezTo>
                    <a:pt x="590834" y="585605"/>
                    <a:pt x="588033" y="557926"/>
                    <a:pt x="581607" y="530947"/>
                  </a:cubicBezTo>
                  <a:cubicBezTo>
                    <a:pt x="571310" y="481520"/>
                    <a:pt x="556894" y="432917"/>
                    <a:pt x="543302" y="384725"/>
                  </a:cubicBezTo>
                  <a:cubicBezTo>
                    <a:pt x="552775" y="460926"/>
                    <a:pt x="578312" y="534654"/>
                    <a:pt x="587785" y="610442"/>
                  </a:cubicBezTo>
                  <a:cubicBezTo>
                    <a:pt x="524354" y="537949"/>
                    <a:pt x="460388" y="465868"/>
                    <a:pt x="395844" y="394199"/>
                  </a:cubicBezTo>
                  <a:cubicBezTo>
                    <a:pt x="396585" y="357293"/>
                    <a:pt x="393414" y="320429"/>
                    <a:pt x="386370" y="284224"/>
                  </a:cubicBezTo>
                  <a:cubicBezTo>
                    <a:pt x="373190" y="196903"/>
                    <a:pt x="357950" y="109170"/>
                    <a:pt x="345181" y="22261"/>
                  </a:cubicBezTo>
                  <a:cubicBezTo>
                    <a:pt x="350948" y="108634"/>
                    <a:pt x="361657" y="194555"/>
                    <a:pt x="377309" y="279693"/>
                  </a:cubicBezTo>
                  <a:cubicBezTo>
                    <a:pt x="386659" y="316640"/>
                    <a:pt x="392178" y="354451"/>
                    <a:pt x="393785" y="392551"/>
                  </a:cubicBezTo>
                  <a:cubicBezTo>
                    <a:pt x="303169" y="291762"/>
                    <a:pt x="211440" y="192084"/>
                    <a:pt x="118641" y="93518"/>
                  </a:cubicBezTo>
                  <a:cubicBezTo>
                    <a:pt x="193605" y="183310"/>
                    <a:pt x="268693" y="272979"/>
                    <a:pt x="343946" y="362483"/>
                  </a:cubicBezTo>
                  <a:cubicBezTo>
                    <a:pt x="324422" y="360877"/>
                    <a:pt x="305145" y="357458"/>
                    <a:pt x="286281" y="352186"/>
                  </a:cubicBezTo>
                  <a:cubicBezTo>
                    <a:pt x="203903" y="331180"/>
                    <a:pt x="121524" y="314704"/>
                    <a:pt x="41617" y="300288"/>
                  </a:cubicBezTo>
                  <a:cubicBezTo>
                    <a:pt x="103401" y="317999"/>
                    <a:pt x="165185" y="336946"/>
                    <a:pt x="228204" y="349303"/>
                  </a:cubicBezTo>
                  <a:lnTo>
                    <a:pt x="228204" y="349303"/>
                  </a:lnTo>
                  <a:cubicBezTo>
                    <a:pt x="266386" y="358612"/>
                    <a:pt x="305475" y="363431"/>
                    <a:pt x="344770" y="363719"/>
                  </a:cubicBezTo>
                  <a:cubicBezTo>
                    <a:pt x="541365" y="597138"/>
                    <a:pt x="740309" y="828621"/>
                    <a:pt x="941601" y="1058169"/>
                  </a:cubicBezTo>
                  <a:cubicBezTo>
                    <a:pt x="826560" y="1016526"/>
                    <a:pt x="706946" y="988889"/>
                    <a:pt x="585314" y="975790"/>
                  </a:cubicBezTo>
                  <a:cubicBezTo>
                    <a:pt x="552898" y="953589"/>
                    <a:pt x="518876" y="933736"/>
                    <a:pt x="483577" y="916478"/>
                  </a:cubicBezTo>
                  <a:cubicBezTo>
                    <a:pt x="420557" y="883939"/>
                    <a:pt x="354655" y="856342"/>
                    <a:pt x="289164" y="828745"/>
                  </a:cubicBezTo>
                  <a:cubicBezTo>
                    <a:pt x="383899" y="880232"/>
                    <a:pt x="486048" y="920185"/>
                    <a:pt x="577488" y="974967"/>
                  </a:cubicBezTo>
                  <a:cubicBezTo>
                    <a:pt x="450832" y="961457"/>
                    <a:pt x="323351" y="957173"/>
                    <a:pt x="196077" y="962198"/>
                  </a:cubicBezTo>
                  <a:lnTo>
                    <a:pt x="196077" y="962198"/>
                  </a:lnTo>
                  <a:lnTo>
                    <a:pt x="192781" y="962198"/>
                  </a:lnTo>
                  <a:lnTo>
                    <a:pt x="195253" y="962198"/>
                  </a:lnTo>
                  <a:cubicBezTo>
                    <a:pt x="129762" y="962198"/>
                    <a:pt x="64271" y="967964"/>
                    <a:pt x="16" y="972907"/>
                  </a:cubicBezTo>
                  <a:cubicBezTo>
                    <a:pt x="79099" y="967553"/>
                    <a:pt x="157771" y="966317"/>
                    <a:pt x="236442" y="967964"/>
                  </a:cubicBezTo>
                  <a:cubicBezTo>
                    <a:pt x="165473" y="1028636"/>
                    <a:pt x="91539" y="1085683"/>
                    <a:pt x="14844" y="1138900"/>
                  </a:cubicBezTo>
                  <a:cubicBezTo>
                    <a:pt x="97017" y="1093386"/>
                    <a:pt x="171857" y="1035762"/>
                    <a:pt x="236854" y="967964"/>
                  </a:cubicBezTo>
                  <a:cubicBezTo>
                    <a:pt x="374096" y="972207"/>
                    <a:pt x="510927" y="985964"/>
                    <a:pt x="646275" y="1009153"/>
                  </a:cubicBezTo>
                  <a:cubicBezTo>
                    <a:pt x="565050" y="1058086"/>
                    <a:pt x="481147" y="1102530"/>
                    <a:pt x="395020" y="1142195"/>
                  </a:cubicBezTo>
                  <a:cubicBezTo>
                    <a:pt x="488561" y="1116122"/>
                    <a:pt x="575759" y="1071102"/>
                    <a:pt x="651217" y="1009977"/>
                  </a:cubicBezTo>
                  <a:cubicBezTo>
                    <a:pt x="752542" y="1026865"/>
                    <a:pt x="852632" y="1048695"/>
                    <a:pt x="951898" y="1074645"/>
                  </a:cubicBezTo>
                  <a:lnTo>
                    <a:pt x="962607" y="1086589"/>
                  </a:lnTo>
                  <a:cubicBezTo>
                    <a:pt x="937070" y="1092109"/>
                    <a:pt x="912851" y="1102612"/>
                    <a:pt x="891350" y="1117481"/>
                  </a:cubicBezTo>
                  <a:cubicBezTo>
                    <a:pt x="759833" y="1173334"/>
                    <a:pt x="635442" y="1244550"/>
                    <a:pt x="520648" y="1329606"/>
                  </a:cubicBezTo>
                  <a:lnTo>
                    <a:pt x="520648" y="1329606"/>
                  </a:lnTo>
                  <a:cubicBezTo>
                    <a:pt x="451491" y="1339450"/>
                    <a:pt x="385382" y="1364493"/>
                    <a:pt x="327058" y="1402923"/>
                  </a:cubicBezTo>
                  <a:cubicBezTo>
                    <a:pt x="389172" y="1373925"/>
                    <a:pt x="453468" y="1349994"/>
                    <a:pt x="519412" y="1331253"/>
                  </a:cubicBezTo>
                  <a:cubicBezTo>
                    <a:pt x="457216" y="1375325"/>
                    <a:pt x="395844" y="1421869"/>
                    <a:pt x="336120" y="1467178"/>
                  </a:cubicBezTo>
                  <a:cubicBezTo>
                    <a:pt x="400375" y="1421045"/>
                    <a:pt x="624444" y="1270705"/>
                    <a:pt x="673047" y="1242284"/>
                  </a:cubicBezTo>
                  <a:cubicBezTo>
                    <a:pt x="654306" y="1292412"/>
                    <a:pt x="639437" y="1343939"/>
                    <a:pt x="628563" y="1396332"/>
                  </a:cubicBezTo>
                  <a:cubicBezTo>
                    <a:pt x="649611" y="1346823"/>
                    <a:pt x="664686" y="1294966"/>
                    <a:pt x="673459" y="1241873"/>
                  </a:cubicBezTo>
                  <a:cubicBezTo>
                    <a:pt x="737714" y="1203566"/>
                    <a:pt x="803617" y="1167732"/>
                    <a:pt x="871167" y="1135605"/>
                  </a:cubicBezTo>
                  <a:cubicBezTo>
                    <a:pt x="906714" y="1126667"/>
                    <a:pt x="940818" y="1112827"/>
                    <a:pt x="972492" y="1094415"/>
                  </a:cubicBezTo>
                  <a:cubicBezTo>
                    <a:pt x="1115831" y="1256701"/>
                    <a:pt x="1260817" y="1418162"/>
                    <a:pt x="1406627" y="1577153"/>
                  </a:cubicBezTo>
                  <a:cubicBezTo>
                    <a:pt x="1359466" y="1497781"/>
                    <a:pt x="1302460" y="1424711"/>
                    <a:pt x="1236928" y="1359674"/>
                  </a:cubicBezTo>
                  <a:cubicBezTo>
                    <a:pt x="1156733" y="1268234"/>
                    <a:pt x="1076825" y="1176382"/>
                    <a:pt x="997206" y="1084118"/>
                  </a:cubicBezTo>
                  <a:cubicBezTo>
                    <a:pt x="1001325" y="1074232"/>
                    <a:pt x="1005856" y="1064347"/>
                    <a:pt x="1010799" y="1054462"/>
                  </a:cubicBezTo>
                  <a:cubicBezTo>
                    <a:pt x="1027439" y="1028554"/>
                    <a:pt x="1041237" y="1000916"/>
                    <a:pt x="1051988" y="972083"/>
                  </a:cubicBezTo>
                  <a:cubicBezTo>
                    <a:pt x="1087823" y="911535"/>
                    <a:pt x="1125716" y="852635"/>
                    <a:pt x="1166905" y="795794"/>
                  </a:cubicBezTo>
                  <a:cubicBezTo>
                    <a:pt x="1223417" y="789492"/>
                    <a:pt x="1278817" y="775611"/>
                    <a:pt x="1331662" y="754604"/>
                  </a:cubicBezTo>
                  <a:cubicBezTo>
                    <a:pt x="1277704" y="767373"/>
                    <a:pt x="1223747" y="787144"/>
                    <a:pt x="1166905" y="795794"/>
                  </a:cubicBezTo>
                  <a:lnTo>
                    <a:pt x="1191619" y="762018"/>
                  </a:lnTo>
                  <a:cubicBezTo>
                    <a:pt x="1267407" y="656986"/>
                    <a:pt x="1353492" y="564722"/>
                    <a:pt x="1435460" y="465868"/>
                  </a:cubicBezTo>
                  <a:close/>
                </a:path>
              </a:pathLst>
            </a:custGeom>
            <a:solidFill>
              <a:srgbClr val="68382B"/>
            </a:solidFill>
            <a:ln w="41189"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B6B3804-09F0-EBF8-91A3-6D42130E4EC3}"/>
                </a:ext>
              </a:extLst>
            </p:cNvPr>
            <p:cNvSpPr/>
            <p:nvPr/>
          </p:nvSpPr>
          <p:spPr>
            <a:xfrm>
              <a:off x="10873089" y="3712463"/>
              <a:ext cx="480136" cy="617685"/>
            </a:xfrm>
            <a:custGeom>
              <a:avLst/>
              <a:gdLst>
                <a:gd name="connsiteX0" fmla="*/ 457661 w 480136"/>
                <a:gd name="connsiteY0" fmla="*/ 263547 h 617685"/>
                <a:gd name="connsiteX1" fmla="*/ 180457 w 480136"/>
                <a:gd name="connsiteY1" fmla="*/ 88081 h 617685"/>
                <a:gd name="connsiteX2" fmla="*/ 61833 w 480136"/>
                <a:gd name="connsiteY2" fmla="*/ 617362 h 617685"/>
                <a:gd name="connsiteX3" fmla="*/ 457661 w 480136"/>
                <a:gd name="connsiteY3" fmla="*/ 263547 h 617685"/>
              </a:gdLst>
              <a:ahLst/>
              <a:cxnLst>
                <a:cxn ang="0">
                  <a:pos x="connsiteX0" y="connsiteY0"/>
                </a:cxn>
                <a:cxn ang="0">
                  <a:pos x="connsiteX1" y="connsiteY1"/>
                </a:cxn>
                <a:cxn ang="0">
                  <a:pos x="connsiteX2" y="connsiteY2"/>
                </a:cxn>
                <a:cxn ang="0">
                  <a:pos x="connsiteX3" y="connsiteY3"/>
                </a:cxn>
              </a:cxnLst>
              <a:rect l="l" t="t" r="r" b="b"/>
              <a:pathLst>
                <a:path w="480136" h="617685">
                  <a:moveTo>
                    <a:pt x="457661" y="263547"/>
                  </a:moveTo>
                  <a:cubicBezTo>
                    <a:pt x="552808" y="53895"/>
                    <a:pt x="324208" y="-107155"/>
                    <a:pt x="180457" y="88081"/>
                  </a:cubicBezTo>
                  <a:cubicBezTo>
                    <a:pt x="90253" y="149865"/>
                    <a:pt x="-97158" y="541163"/>
                    <a:pt x="61833" y="617362"/>
                  </a:cubicBezTo>
                  <a:cubicBezTo>
                    <a:pt x="255422" y="627248"/>
                    <a:pt x="399584" y="420478"/>
                    <a:pt x="457661" y="263547"/>
                  </a:cubicBezTo>
                  <a:close/>
                </a:path>
              </a:pathLst>
            </a:custGeom>
            <a:solidFill>
              <a:srgbClr val="FFC28B"/>
            </a:solidFill>
            <a:ln w="41189"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32B589D-1119-7E26-272B-0ACED2B04D6C}"/>
                </a:ext>
              </a:extLst>
            </p:cNvPr>
            <p:cNvSpPr/>
            <p:nvPr/>
          </p:nvSpPr>
          <p:spPr>
            <a:xfrm>
              <a:off x="10459648" y="4185695"/>
              <a:ext cx="344102" cy="428035"/>
            </a:xfrm>
            <a:custGeom>
              <a:avLst/>
              <a:gdLst>
                <a:gd name="connsiteX0" fmla="*/ 319167 w 344102"/>
                <a:gd name="connsiteY0" fmla="*/ 243396 h 428035"/>
                <a:gd name="connsiteX1" fmla="*/ 187774 w 344102"/>
                <a:gd name="connsiteY1" fmla="*/ 8618 h 428035"/>
                <a:gd name="connsiteX2" fmla="*/ 44847 w 344102"/>
                <a:gd name="connsiteY2" fmla="*/ 173375 h 428035"/>
                <a:gd name="connsiteX3" fmla="*/ 319167 w 344102"/>
                <a:gd name="connsiteY3" fmla="*/ 243396 h 428035"/>
              </a:gdLst>
              <a:ahLst/>
              <a:cxnLst>
                <a:cxn ang="0">
                  <a:pos x="connsiteX0" y="connsiteY0"/>
                </a:cxn>
                <a:cxn ang="0">
                  <a:pos x="connsiteX1" y="connsiteY1"/>
                </a:cxn>
                <a:cxn ang="0">
                  <a:pos x="connsiteX2" y="connsiteY2"/>
                </a:cxn>
                <a:cxn ang="0">
                  <a:pos x="connsiteX3" y="connsiteY3"/>
                </a:cxn>
              </a:cxnLst>
              <a:rect l="l" t="t" r="r" b="b"/>
              <a:pathLst>
                <a:path w="344102" h="428035">
                  <a:moveTo>
                    <a:pt x="319167" y="243396"/>
                  </a:moveTo>
                  <a:cubicBezTo>
                    <a:pt x="386305" y="146602"/>
                    <a:pt x="309693" y="-42457"/>
                    <a:pt x="187774" y="8618"/>
                  </a:cubicBezTo>
                  <a:cubicBezTo>
                    <a:pt x="105395" y="43217"/>
                    <a:pt x="64206" y="156899"/>
                    <a:pt x="44847" y="173375"/>
                  </a:cubicBezTo>
                  <a:cubicBezTo>
                    <a:pt x="-120734" y="462523"/>
                    <a:pt x="218253" y="531720"/>
                    <a:pt x="319167" y="243396"/>
                  </a:cubicBezTo>
                  <a:close/>
                </a:path>
              </a:pathLst>
            </a:custGeom>
            <a:solidFill>
              <a:srgbClr val="FFC28B"/>
            </a:solidFill>
            <a:ln w="41189"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54CF182-2982-2D71-6E39-0C6C6C55F9A6}"/>
                </a:ext>
              </a:extLst>
            </p:cNvPr>
            <p:cNvSpPr/>
            <p:nvPr/>
          </p:nvSpPr>
          <p:spPr>
            <a:xfrm>
              <a:off x="10659311" y="4557109"/>
              <a:ext cx="343301" cy="492098"/>
            </a:xfrm>
            <a:custGeom>
              <a:avLst/>
              <a:gdLst>
                <a:gd name="connsiteX0" fmla="*/ 341101 w 343301"/>
                <a:gd name="connsiteY0" fmla="*/ 233211 h 492098"/>
                <a:gd name="connsiteX1" fmla="*/ 219593 w 343301"/>
                <a:gd name="connsiteY1" fmla="*/ 3788 h 492098"/>
                <a:gd name="connsiteX2" fmla="*/ 33830 w 343301"/>
                <a:gd name="connsiteY2" fmla="*/ 238978 h 492098"/>
                <a:gd name="connsiteX3" fmla="*/ 341101 w 343301"/>
                <a:gd name="connsiteY3" fmla="*/ 233211 h 492098"/>
              </a:gdLst>
              <a:ahLst/>
              <a:cxnLst>
                <a:cxn ang="0">
                  <a:pos x="connsiteX0" y="connsiteY0"/>
                </a:cxn>
                <a:cxn ang="0">
                  <a:pos x="connsiteX1" y="connsiteY1"/>
                </a:cxn>
                <a:cxn ang="0">
                  <a:pos x="connsiteX2" y="connsiteY2"/>
                </a:cxn>
                <a:cxn ang="0">
                  <a:pos x="connsiteX3" y="connsiteY3"/>
                </a:cxn>
              </a:cxnLst>
              <a:rect l="l" t="t" r="r" b="b"/>
              <a:pathLst>
                <a:path w="343301" h="492098">
                  <a:moveTo>
                    <a:pt x="341101" y="233211"/>
                  </a:moveTo>
                  <a:cubicBezTo>
                    <a:pt x="343573" y="187080"/>
                    <a:pt x="362932" y="50332"/>
                    <a:pt x="219593" y="3788"/>
                  </a:cubicBezTo>
                  <a:cubicBezTo>
                    <a:pt x="114973" y="-30399"/>
                    <a:pt x="59779" y="177606"/>
                    <a:pt x="33830" y="238978"/>
                  </a:cubicBezTo>
                  <a:cubicBezTo>
                    <a:pt x="-121453" y="666934"/>
                    <a:pt x="306503" y="473756"/>
                    <a:pt x="341101" y="233211"/>
                  </a:cubicBezTo>
                  <a:close/>
                </a:path>
              </a:pathLst>
            </a:custGeom>
            <a:solidFill>
              <a:srgbClr val="FFC28B"/>
            </a:solidFill>
            <a:ln w="41189"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0EB722-DD33-2AF9-FFF1-086B01E3EBAB}"/>
                </a:ext>
              </a:extLst>
            </p:cNvPr>
            <p:cNvSpPr/>
            <p:nvPr/>
          </p:nvSpPr>
          <p:spPr>
            <a:xfrm>
              <a:off x="11096352" y="4324986"/>
              <a:ext cx="231742" cy="307340"/>
            </a:xfrm>
            <a:custGeom>
              <a:avLst/>
              <a:gdLst>
                <a:gd name="connsiteX0" fmla="*/ 222452 w 231742"/>
                <a:gd name="connsiteY0" fmla="*/ 33672 h 307340"/>
                <a:gd name="connsiteX1" fmla="*/ 11152 w 231742"/>
                <a:gd name="connsiteY1" fmla="*/ 178246 h 307340"/>
                <a:gd name="connsiteX2" fmla="*/ 113301 w 231742"/>
                <a:gd name="connsiteY2" fmla="*/ 279983 h 307340"/>
                <a:gd name="connsiteX3" fmla="*/ 222452 w 231742"/>
                <a:gd name="connsiteY3" fmla="*/ 33672 h 307340"/>
              </a:gdLst>
              <a:ahLst/>
              <a:cxnLst>
                <a:cxn ang="0">
                  <a:pos x="connsiteX0" y="connsiteY0"/>
                </a:cxn>
                <a:cxn ang="0">
                  <a:pos x="connsiteX1" y="connsiteY1"/>
                </a:cxn>
                <a:cxn ang="0">
                  <a:pos x="connsiteX2" y="connsiteY2"/>
                </a:cxn>
                <a:cxn ang="0">
                  <a:pos x="connsiteX3" y="connsiteY3"/>
                </a:cxn>
              </a:cxnLst>
              <a:rect l="l" t="t" r="r" b="b"/>
              <a:pathLst>
                <a:path w="231742" h="307340">
                  <a:moveTo>
                    <a:pt x="222452" y="33672"/>
                  </a:moveTo>
                  <a:cubicBezTo>
                    <a:pt x="155726" y="-73832"/>
                    <a:pt x="32159" y="104105"/>
                    <a:pt x="11152" y="178246"/>
                  </a:cubicBezTo>
                  <a:cubicBezTo>
                    <a:pt x="-24270" y="257329"/>
                    <a:pt x="28863" y="356183"/>
                    <a:pt x="113301" y="279983"/>
                  </a:cubicBezTo>
                  <a:cubicBezTo>
                    <a:pt x="172202" y="230968"/>
                    <a:pt x="260758" y="116050"/>
                    <a:pt x="222452" y="33672"/>
                  </a:cubicBezTo>
                  <a:close/>
                </a:path>
              </a:pathLst>
            </a:custGeom>
            <a:solidFill>
              <a:srgbClr val="FFC28B"/>
            </a:solidFill>
            <a:ln w="4118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EB7B406-9303-26FB-E2D4-75DDAB159AC5}"/>
                </a:ext>
              </a:extLst>
            </p:cNvPr>
            <p:cNvSpPr/>
            <p:nvPr/>
          </p:nvSpPr>
          <p:spPr>
            <a:xfrm>
              <a:off x="8845444" y="3042026"/>
              <a:ext cx="3181795" cy="4242299"/>
            </a:xfrm>
            <a:custGeom>
              <a:avLst/>
              <a:gdLst>
                <a:gd name="connsiteX0" fmla="*/ 3170694 w 3181795"/>
                <a:gd name="connsiteY0" fmla="*/ 47181 h 4242299"/>
                <a:gd name="connsiteX1" fmla="*/ 2470478 w 3181795"/>
                <a:gd name="connsiteY1" fmla="*/ 159628 h 4242299"/>
                <a:gd name="connsiteX2" fmla="*/ 2152909 w 3181795"/>
                <a:gd name="connsiteY2" fmla="*/ 389875 h 4242299"/>
                <a:gd name="connsiteX3" fmla="*/ 1879001 w 3181795"/>
                <a:gd name="connsiteY3" fmla="*/ 546806 h 4242299"/>
                <a:gd name="connsiteX4" fmla="*/ 1885592 w 3181795"/>
                <a:gd name="connsiteY4" fmla="*/ 515502 h 4242299"/>
                <a:gd name="connsiteX5" fmla="*/ 1762024 w 3181795"/>
                <a:gd name="connsiteY5" fmla="*/ 215645 h 4242299"/>
                <a:gd name="connsiteX6" fmla="*/ 1514724 w 3181795"/>
                <a:gd name="connsiteY6" fmla="*/ 298979 h 4242299"/>
                <a:gd name="connsiteX7" fmla="*/ 1510770 w 3181795"/>
                <a:gd name="connsiteY7" fmla="*/ 307497 h 4242299"/>
                <a:gd name="connsiteX8" fmla="*/ 1589853 w 3181795"/>
                <a:gd name="connsiteY8" fmla="*/ 557927 h 4242299"/>
                <a:gd name="connsiteX9" fmla="*/ 1791268 w 3181795"/>
                <a:gd name="connsiteY9" fmla="*/ 611473 h 4242299"/>
                <a:gd name="connsiteX10" fmla="*/ 1743901 w 3181795"/>
                <a:gd name="connsiteY10" fmla="*/ 745750 h 4242299"/>
                <a:gd name="connsiteX11" fmla="*/ 1671820 w 3181795"/>
                <a:gd name="connsiteY11" fmla="*/ 926982 h 4242299"/>
                <a:gd name="connsiteX12" fmla="*/ 1465874 w 3181795"/>
                <a:gd name="connsiteY12" fmla="*/ 1251965 h 4242299"/>
                <a:gd name="connsiteX13" fmla="*/ 1202675 w 3181795"/>
                <a:gd name="connsiteY13" fmla="*/ 1526697 h 4242299"/>
                <a:gd name="connsiteX14" fmla="*/ 955540 w 3181795"/>
                <a:gd name="connsiteY14" fmla="*/ 2049388 h 4242299"/>
                <a:gd name="connsiteX15" fmla="*/ 790783 w 3181795"/>
                <a:gd name="connsiteY15" fmla="*/ 2619858 h 4242299"/>
                <a:gd name="connsiteX16" fmla="*/ 497928 w 3181795"/>
                <a:gd name="connsiteY16" fmla="*/ 3091475 h 4242299"/>
                <a:gd name="connsiteX17" fmla="*/ 199306 w 3181795"/>
                <a:gd name="connsiteY17" fmla="*/ 3297421 h 4242299"/>
                <a:gd name="connsiteX18" fmla="*/ 20957 w 3181795"/>
                <a:gd name="connsiteY18" fmla="*/ 3574624 h 4242299"/>
                <a:gd name="connsiteX19" fmla="*/ 207956 w 3181795"/>
                <a:gd name="connsiteY19" fmla="*/ 4158274 h 4242299"/>
                <a:gd name="connsiteX20" fmla="*/ 347175 w 3181795"/>
                <a:gd name="connsiteY20" fmla="*/ 4240653 h 4242299"/>
                <a:gd name="connsiteX21" fmla="*/ 380127 w 3181795"/>
                <a:gd name="connsiteY21" fmla="*/ 4208114 h 4242299"/>
                <a:gd name="connsiteX22" fmla="*/ 72855 w 3181795"/>
                <a:gd name="connsiteY22" fmla="*/ 3647940 h 4242299"/>
                <a:gd name="connsiteX23" fmla="*/ 231022 w 3181795"/>
                <a:gd name="connsiteY23" fmla="*/ 3340257 h 4242299"/>
                <a:gd name="connsiteX24" fmla="*/ 542824 w 3181795"/>
                <a:gd name="connsiteY24" fmla="*/ 3121131 h 4242299"/>
                <a:gd name="connsiteX25" fmla="*/ 1020207 w 3181795"/>
                <a:gd name="connsiteY25" fmla="*/ 2060921 h 4242299"/>
                <a:gd name="connsiteX26" fmla="*/ 1280934 w 3181795"/>
                <a:gd name="connsiteY26" fmla="*/ 1521342 h 4242299"/>
                <a:gd name="connsiteX27" fmla="*/ 1558137 w 3181795"/>
                <a:gd name="connsiteY27" fmla="*/ 1233018 h 4242299"/>
                <a:gd name="connsiteX28" fmla="*/ 1754198 w 3181795"/>
                <a:gd name="connsiteY28" fmla="*/ 897326 h 4242299"/>
                <a:gd name="connsiteX29" fmla="*/ 1825455 w 3181795"/>
                <a:gd name="connsiteY29" fmla="*/ 711563 h 4242299"/>
                <a:gd name="connsiteX30" fmla="*/ 1863349 w 3181795"/>
                <a:gd name="connsiteY30" fmla="*/ 600352 h 4242299"/>
                <a:gd name="connsiteX31" fmla="*/ 2260413 w 3181795"/>
                <a:gd name="connsiteY31" fmla="*/ 375459 h 4242299"/>
                <a:gd name="connsiteX32" fmla="*/ 2952392 w 3181795"/>
                <a:gd name="connsiteY32" fmla="*/ 45946 h 4242299"/>
                <a:gd name="connsiteX33" fmla="*/ 3133213 w 3181795"/>
                <a:gd name="connsiteY33" fmla="*/ 82192 h 4242299"/>
                <a:gd name="connsiteX34" fmla="*/ 3170694 w 3181795"/>
                <a:gd name="connsiteY34" fmla="*/ 47181 h 4242299"/>
                <a:gd name="connsiteX35" fmla="*/ 1572142 w 3181795"/>
                <a:gd name="connsiteY35" fmla="*/ 417884 h 4242299"/>
                <a:gd name="connsiteX36" fmla="*/ 1698593 w 3181795"/>
                <a:gd name="connsiteY36" fmla="*/ 249008 h 4242299"/>
                <a:gd name="connsiteX37" fmla="*/ 1806508 w 3181795"/>
                <a:gd name="connsiteY37" fmla="*/ 557927 h 4242299"/>
                <a:gd name="connsiteX38" fmla="*/ 1806508 w 3181795"/>
                <a:gd name="connsiteY38" fmla="*/ 557927 h 4242299"/>
                <a:gd name="connsiteX39" fmla="*/ 1572142 w 3181795"/>
                <a:gd name="connsiteY39" fmla="*/ 419120 h 424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81795" h="4242299">
                  <a:moveTo>
                    <a:pt x="3170694" y="47181"/>
                  </a:moveTo>
                  <a:cubicBezTo>
                    <a:pt x="2938388" y="-59499"/>
                    <a:pt x="2676424" y="30706"/>
                    <a:pt x="2470478" y="159628"/>
                  </a:cubicBezTo>
                  <a:cubicBezTo>
                    <a:pt x="2360091" y="229649"/>
                    <a:pt x="2258766" y="312851"/>
                    <a:pt x="2152909" y="389875"/>
                  </a:cubicBezTo>
                  <a:cubicBezTo>
                    <a:pt x="2071066" y="457195"/>
                    <a:pt x="1978473" y="510247"/>
                    <a:pt x="1879001" y="546806"/>
                  </a:cubicBezTo>
                  <a:cubicBezTo>
                    <a:pt x="1881473" y="536509"/>
                    <a:pt x="1883944" y="525800"/>
                    <a:pt x="1885592" y="515502"/>
                  </a:cubicBezTo>
                  <a:cubicBezTo>
                    <a:pt x="1905774" y="399349"/>
                    <a:pt x="1874882" y="271662"/>
                    <a:pt x="1762024" y="215645"/>
                  </a:cubicBezTo>
                  <a:cubicBezTo>
                    <a:pt x="1670707" y="170370"/>
                    <a:pt x="1559991" y="207679"/>
                    <a:pt x="1514724" y="298979"/>
                  </a:cubicBezTo>
                  <a:cubicBezTo>
                    <a:pt x="1513324" y="301784"/>
                    <a:pt x="1512006" y="304626"/>
                    <a:pt x="1510770" y="307497"/>
                  </a:cubicBezTo>
                  <a:cubicBezTo>
                    <a:pt x="1472176" y="399073"/>
                    <a:pt x="1505663" y="505135"/>
                    <a:pt x="1589853" y="557927"/>
                  </a:cubicBezTo>
                  <a:cubicBezTo>
                    <a:pt x="1649001" y="598046"/>
                    <a:pt x="1720011" y="616922"/>
                    <a:pt x="1791268" y="611473"/>
                  </a:cubicBezTo>
                  <a:cubicBezTo>
                    <a:pt x="1776852" y="656781"/>
                    <a:pt x="1759965" y="701266"/>
                    <a:pt x="1743901" y="745750"/>
                  </a:cubicBezTo>
                  <a:cubicBezTo>
                    <a:pt x="1721658" y="806710"/>
                    <a:pt x="1698181" y="869318"/>
                    <a:pt x="1671820" y="926982"/>
                  </a:cubicBezTo>
                  <a:cubicBezTo>
                    <a:pt x="1621445" y="1045871"/>
                    <a:pt x="1551877" y="1155665"/>
                    <a:pt x="1465874" y="1251965"/>
                  </a:cubicBezTo>
                  <a:cubicBezTo>
                    <a:pt x="1380200" y="1345464"/>
                    <a:pt x="1281346" y="1426607"/>
                    <a:pt x="1202675" y="1526697"/>
                  </a:cubicBezTo>
                  <a:cubicBezTo>
                    <a:pt x="1081579" y="1680333"/>
                    <a:pt x="1010322" y="1864037"/>
                    <a:pt x="955540" y="2049388"/>
                  </a:cubicBezTo>
                  <a:cubicBezTo>
                    <a:pt x="900758" y="2234739"/>
                    <a:pt x="857509" y="2432859"/>
                    <a:pt x="790783" y="2619858"/>
                  </a:cubicBezTo>
                  <a:cubicBezTo>
                    <a:pt x="728999" y="2796148"/>
                    <a:pt x="641678" y="2967907"/>
                    <a:pt x="497928" y="3091475"/>
                  </a:cubicBezTo>
                  <a:cubicBezTo>
                    <a:pt x="405664" y="3170969"/>
                    <a:pt x="291982" y="3220396"/>
                    <a:pt x="199306" y="3297421"/>
                  </a:cubicBezTo>
                  <a:cubicBezTo>
                    <a:pt x="113880" y="3370243"/>
                    <a:pt x="51849" y="3466667"/>
                    <a:pt x="20957" y="3574624"/>
                  </a:cubicBezTo>
                  <a:cubicBezTo>
                    <a:pt x="-39673" y="3789096"/>
                    <a:pt x="33973" y="4018972"/>
                    <a:pt x="207956" y="4158274"/>
                  </a:cubicBezTo>
                  <a:cubicBezTo>
                    <a:pt x="249969" y="4192544"/>
                    <a:pt x="296884" y="4220305"/>
                    <a:pt x="347175" y="4240653"/>
                  </a:cubicBezTo>
                  <a:cubicBezTo>
                    <a:pt x="367770" y="4249303"/>
                    <a:pt x="410606" y="4222118"/>
                    <a:pt x="380127" y="4208114"/>
                  </a:cubicBezTo>
                  <a:cubicBezTo>
                    <a:pt x="165984" y="4108930"/>
                    <a:pt x="41428" y="3881812"/>
                    <a:pt x="72855" y="3647940"/>
                  </a:cubicBezTo>
                  <a:cubicBezTo>
                    <a:pt x="89578" y="3530551"/>
                    <a:pt x="145307" y="3422182"/>
                    <a:pt x="231022" y="3340257"/>
                  </a:cubicBezTo>
                  <a:cubicBezTo>
                    <a:pt x="323697" y="3252524"/>
                    <a:pt x="444794" y="3202685"/>
                    <a:pt x="542824" y="3121131"/>
                  </a:cubicBezTo>
                  <a:cubicBezTo>
                    <a:pt x="854626" y="2862874"/>
                    <a:pt x="913527" y="2426269"/>
                    <a:pt x="1020207" y="2060921"/>
                  </a:cubicBezTo>
                  <a:cubicBezTo>
                    <a:pt x="1077048" y="1869391"/>
                    <a:pt x="1150365" y="1676214"/>
                    <a:pt x="1280934" y="1521342"/>
                  </a:cubicBezTo>
                  <a:cubicBezTo>
                    <a:pt x="1367020" y="1419193"/>
                    <a:pt x="1472464" y="1335167"/>
                    <a:pt x="1558137" y="1233018"/>
                  </a:cubicBezTo>
                  <a:cubicBezTo>
                    <a:pt x="1639939" y="1131586"/>
                    <a:pt x="1706048" y="1018423"/>
                    <a:pt x="1754198" y="897326"/>
                  </a:cubicBezTo>
                  <a:cubicBezTo>
                    <a:pt x="1779735" y="836366"/>
                    <a:pt x="1802801" y="773759"/>
                    <a:pt x="1825455" y="711563"/>
                  </a:cubicBezTo>
                  <a:cubicBezTo>
                    <a:pt x="1838636" y="674904"/>
                    <a:pt x="1852228" y="637834"/>
                    <a:pt x="1863349" y="600352"/>
                  </a:cubicBezTo>
                  <a:cubicBezTo>
                    <a:pt x="2009159" y="564105"/>
                    <a:pt x="2151674" y="457426"/>
                    <a:pt x="2260413" y="375459"/>
                  </a:cubicBezTo>
                  <a:cubicBezTo>
                    <a:pt x="2466360" y="221823"/>
                    <a:pt x="2682603" y="45946"/>
                    <a:pt x="2952392" y="45946"/>
                  </a:cubicBezTo>
                  <a:cubicBezTo>
                    <a:pt x="3014463" y="45946"/>
                    <a:pt x="3075918" y="58265"/>
                    <a:pt x="3133213" y="82192"/>
                  </a:cubicBezTo>
                  <a:cubicBezTo>
                    <a:pt x="3157514" y="90842"/>
                    <a:pt x="3202821" y="62009"/>
                    <a:pt x="3170694" y="47181"/>
                  </a:cubicBezTo>
                  <a:close/>
                  <a:moveTo>
                    <a:pt x="1572142" y="417884"/>
                  </a:moveTo>
                  <a:cubicBezTo>
                    <a:pt x="1552783" y="340860"/>
                    <a:pt x="1599739" y="214821"/>
                    <a:pt x="1698593" y="249008"/>
                  </a:cubicBezTo>
                  <a:cubicBezTo>
                    <a:pt x="1825867" y="293493"/>
                    <a:pt x="1833693" y="448364"/>
                    <a:pt x="1806508" y="557927"/>
                  </a:cubicBezTo>
                  <a:lnTo>
                    <a:pt x="1806508" y="557927"/>
                  </a:lnTo>
                  <a:cubicBezTo>
                    <a:pt x="1710949" y="566989"/>
                    <a:pt x="1596855" y="522093"/>
                    <a:pt x="1572142" y="419120"/>
                  </a:cubicBezTo>
                  <a:close/>
                </a:path>
              </a:pathLst>
            </a:custGeom>
            <a:solidFill>
              <a:srgbClr val="C8CEBC"/>
            </a:solidFill>
            <a:ln w="4118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AD4F1967-31B8-68C3-3638-ECA2FD3D70B9}"/>
              </a:ext>
            </a:extLst>
          </p:cNvPr>
          <p:cNvGrpSpPr/>
          <p:nvPr/>
        </p:nvGrpSpPr>
        <p:grpSpPr>
          <a:xfrm>
            <a:off x="2723597" y="2082693"/>
            <a:ext cx="6744806" cy="2692615"/>
            <a:chOff x="2723597" y="1543680"/>
            <a:chExt cx="6744806" cy="2692615"/>
          </a:xfrm>
        </p:grpSpPr>
        <p:sp>
          <p:nvSpPr>
            <p:cNvPr id="88" name="Freeform: Shape 87">
              <a:extLst>
                <a:ext uri="{FF2B5EF4-FFF2-40B4-BE49-F238E27FC236}">
                  <a16:creationId xmlns:a16="http://schemas.microsoft.com/office/drawing/2014/main" id="{4F3C5FFD-D231-499F-6C68-B1F5AF33F3D7}"/>
                </a:ext>
              </a:extLst>
            </p:cNvPr>
            <p:cNvSpPr/>
            <p:nvPr/>
          </p:nvSpPr>
          <p:spPr>
            <a:xfrm>
              <a:off x="5716452" y="1543680"/>
              <a:ext cx="759096" cy="656391"/>
            </a:xfrm>
            <a:custGeom>
              <a:avLst/>
              <a:gdLst>
                <a:gd name="connsiteX0" fmla="*/ 733916 w 759096"/>
                <a:gd name="connsiteY0" fmla="*/ 242211 h 656391"/>
                <a:gd name="connsiteX1" fmla="*/ 535384 w 759096"/>
                <a:gd name="connsiteY1" fmla="*/ 317175 h 656391"/>
                <a:gd name="connsiteX2" fmla="*/ 385867 w 759096"/>
                <a:gd name="connsiteY2" fmla="*/ 19 h 656391"/>
                <a:gd name="connsiteX3" fmla="*/ 217815 w 759096"/>
                <a:gd name="connsiteY3" fmla="*/ 329532 h 656391"/>
                <a:gd name="connsiteX4" fmla="*/ 11869 w 759096"/>
                <a:gd name="connsiteY4" fmla="*/ 285460 h 656391"/>
                <a:gd name="connsiteX5" fmla="*/ 4867 w 759096"/>
                <a:gd name="connsiteY5" fmla="*/ 363719 h 656391"/>
                <a:gd name="connsiteX6" fmla="*/ 169624 w 759096"/>
                <a:gd name="connsiteY6" fmla="*/ 614973 h 656391"/>
                <a:gd name="connsiteX7" fmla="*/ 368568 w 759096"/>
                <a:gd name="connsiteY7" fmla="*/ 656162 h 656391"/>
                <a:gd name="connsiteX8" fmla="*/ 510670 w 759096"/>
                <a:gd name="connsiteY8" fmla="*/ 641334 h 656391"/>
                <a:gd name="connsiteX9" fmla="*/ 757806 w 759096"/>
                <a:gd name="connsiteY9" fmla="*/ 326237 h 656391"/>
                <a:gd name="connsiteX10" fmla="*/ 733916 w 759096"/>
                <a:gd name="connsiteY10" fmla="*/ 242211 h 656391"/>
                <a:gd name="connsiteX11" fmla="*/ 385867 w 759096"/>
                <a:gd name="connsiteY11" fmla="*/ 22673 h 656391"/>
                <a:gd name="connsiteX12" fmla="*/ 492135 w 759096"/>
                <a:gd name="connsiteY12" fmla="*/ 252920 h 656391"/>
                <a:gd name="connsiteX13" fmla="*/ 495842 w 759096"/>
                <a:gd name="connsiteY13" fmla="*/ 458866 h 656391"/>
                <a:gd name="connsiteX14" fmla="*/ 407286 w 759096"/>
                <a:gd name="connsiteY14" fmla="*/ 633096 h 656391"/>
                <a:gd name="connsiteX15" fmla="*/ 289072 w 759096"/>
                <a:gd name="connsiteY15" fmla="*/ 502939 h 656391"/>
                <a:gd name="connsiteX16" fmla="*/ 280835 w 759096"/>
                <a:gd name="connsiteY16" fmla="*/ 207612 h 656391"/>
                <a:gd name="connsiteX17" fmla="*/ 387103 w 759096"/>
                <a:gd name="connsiteY17" fmla="*/ 22673 h 656391"/>
                <a:gd name="connsiteX18" fmla="*/ 26697 w 759096"/>
                <a:gd name="connsiteY18" fmla="*/ 305642 h 656391"/>
                <a:gd name="connsiteX19" fmla="*/ 223994 w 759096"/>
                <a:gd name="connsiteY19" fmla="*/ 364543 h 656391"/>
                <a:gd name="connsiteX20" fmla="*/ 342206 w 759096"/>
                <a:gd name="connsiteY20" fmla="*/ 644217 h 656391"/>
                <a:gd name="connsiteX21" fmla="*/ 27933 w 759096"/>
                <a:gd name="connsiteY21" fmla="*/ 305642 h 656391"/>
                <a:gd name="connsiteX22" fmla="*/ 428704 w 759096"/>
                <a:gd name="connsiteY22" fmla="*/ 644217 h 656391"/>
                <a:gd name="connsiteX23" fmla="*/ 455477 w 759096"/>
                <a:gd name="connsiteY23" fmla="*/ 619916 h 656391"/>
                <a:gd name="connsiteX24" fmla="*/ 478543 w 759096"/>
                <a:gd name="connsiteY24" fmla="*/ 590260 h 656391"/>
                <a:gd name="connsiteX25" fmla="*/ 533325 w 759096"/>
                <a:gd name="connsiteY25" fmla="*/ 395023 h 656391"/>
                <a:gd name="connsiteX26" fmla="*/ 537443 w 759096"/>
                <a:gd name="connsiteY26" fmla="*/ 353834 h 656391"/>
                <a:gd name="connsiteX27" fmla="*/ 727325 w 759096"/>
                <a:gd name="connsiteY27" fmla="*/ 265277 h 656391"/>
                <a:gd name="connsiteX28" fmla="*/ 590578 w 759096"/>
                <a:gd name="connsiteY28" fmla="*/ 557308 h 656391"/>
                <a:gd name="connsiteX29" fmla="*/ 429939 w 759096"/>
                <a:gd name="connsiteY29" fmla="*/ 644217 h 6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59096" h="656391">
                  <a:moveTo>
                    <a:pt x="733916" y="242211"/>
                  </a:moveTo>
                  <a:cubicBezTo>
                    <a:pt x="661423" y="245222"/>
                    <a:pt x="591772" y="271505"/>
                    <a:pt x="535384" y="317175"/>
                  </a:cubicBezTo>
                  <a:cubicBezTo>
                    <a:pt x="531677" y="147888"/>
                    <a:pt x="457536" y="34206"/>
                    <a:pt x="385867" y="19"/>
                  </a:cubicBezTo>
                  <a:cubicBezTo>
                    <a:pt x="284954" y="22673"/>
                    <a:pt x="227701" y="200198"/>
                    <a:pt x="217815" y="329532"/>
                  </a:cubicBezTo>
                  <a:cubicBezTo>
                    <a:pt x="109899" y="284224"/>
                    <a:pt x="30816" y="269396"/>
                    <a:pt x="11869" y="285460"/>
                  </a:cubicBezTo>
                  <a:cubicBezTo>
                    <a:pt x="-7078" y="301523"/>
                    <a:pt x="1572" y="344360"/>
                    <a:pt x="4867" y="363719"/>
                  </a:cubicBezTo>
                  <a:cubicBezTo>
                    <a:pt x="22990" y="467516"/>
                    <a:pt x="69534" y="563899"/>
                    <a:pt x="169624" y="614973"/>
                  </a:cubicBezTo>
                  <a:cubicBezTo>
                    <a:pt x="231737" y="644246"/>
                    <a:pt x="299946" y="658362"/>
                    <a:pt x="368568" y="656162"/>
                  </a:cubicBezTo>
                  <a:cubicBezTo>
                    <a:pt x="416388" y="657620"/>
                    <a:pt x="464168" y="652632"/>
                    <a:pt x="510670" y="641334"/>
                  </a:cubicBezTo>
                  <a:cubicBezTo>
                    <a:pt x="653926" y="602913"/>
                    <a:pt x="754634" y="474526"/>
                    <a:pt x="757806" y="326237"/>
                  </a:cubicBezTo>
                  <a:cubicBezTo>
                    <a:pt x="760688" y="308114"/>
                    <a:pt x="761101" y="246330"/>
                    <a:pt x="733916" y="242211"/>
                  </a:cubicBezTo>
                  <a:close/>
                  <a:moveTo>
                    <a:pt x="385867" y="22673"/>
                  </a:moveTo>
                  <a:cubicBezTo>
                    <a:pt x="445962" y="85424"/>
                    <a:pt x="483362" y="166468"/>
                    <a:pt x="492135" y="252920"/>
                  </a:cubicBezTo>
                  <a:cubicBezTo>
                    <a:pt x="502309" y="321117"/>
                    <a:pt x="503545" y="390348"/>
                    <a:pt x="495842" y="458866"/>
                  </a:cubicBezTo>
                  <a:cubicBezTo>
                    <a:pt x="489664" y="518590"/>
                    <a:pt x="465774" y="597674"/>
                    <a:pt x="407286" y="633096"/>
                  </a:cubicBezTo>
                  <a:cubicBezTo>
                    <a:pt x="348797" y="668519"/>
                    <a:pt x="299782" y="540421"/>
                    <a:pt x="289072" y="502939"/>
                  </a:cubicBezTo>
                  <a:cubicBezTo>
                    <a:pt x="262670" y="406581"/>
                    <a:pt x="259869" y="305288"/>
                    <a:pt x="280835" y="207612"/>
                  </a:cubicBezTo>
                  <a:cubicBezTo>
                    <a:pt x="298505" y="137339"/>
                    <a:pt x="335287" y="73327"/>
                    <a:pt x="387103" y="22673"/>
                  </a:cubicBezTo>
                  <a:close/>
                  <a:moveTo>
                    <a:pt x="26697" y="305642"/>
                  </a:moveTo>
                  <a:cubicBezTo>
                    <a:pt x="95689" y="312171"/>
                    <a:pt x="162704" y="332185"/>
                    <a:pt x="223994" y="364543"/>
                  </a:cubicBezTo>
                  <a:cubicBezTo>
                    <a:pt x="221522" y="483992"/>
                    <a:pt x="263123" y="592731"/>
                    <a:pt x="342206" y="644217"/>
                  </a:cubicBezTo>
                  <a:cubicBezTo>
                    <a:pt x="181157" y="607559"/>
                    <a:pt x="33700" y="463809"/>
                    <a:pt x="27933" y="305642"/>
                  </a:cubicBezTo>
                  <a:close/>
                  <a:moveTo>
                    <a:pt x="428704" y="644217"/>
                  </a:moveTo>
                  <a:cubicBezTo>
                    <a:pt x="438178" y="640922"/>
                    <a:pt x="448887" y="626918"/>
                    <a:pt x="455477" y="619916"/>
                  </a:cubicBezTo>
                  <a:cubicBezTo>
                    <a:pt x="464086" y="610784"/>
                    <a:pt x="471829" y="600854"/>
                    <a:pt x="478543" y="590260"/>
                  </a:cubicBezTo>
                  <a:cubicBezTo>
                    <a:pt x="516890" y="532558"/>
                    <a:pt x="536043" y="464241"/>
                    <a:pt x="533325" y="395023"/>
                  </a:cubicBezTo>
                  <a:cubicBezTo>
                    <a:pt x="533325" y="386373"/>
                    <a:pt x="537855" y="361248"/>
                    <a:pt x="537443" y="353834"/>
                  </a:cubicBezTo>
                  <a:cubicBezTo>
                    <a:pt x="593460" y="310733"/>
                    <a:pt x="658292" y="280500"/>
                    <a:pt x="727325" y="265277"/>
                  </a:cubicBezTo>
                  <a:cubicBezTo>
                    <a:pt x="731198" y="378914"/>
                    <a:pt x="680329" y="487513"/>
                    <a:pt x="590578" y="557308"/>
                  </a:cubicBezTo>
                  <a:cubicBezTo>
                    <a:pt x="542756" y="595779"/>
                    <a:pt x="488305" y="625225"/>
                    <a:pt x="429939" y="644217"/>
                  </a:cubicBezTo>
                  <a:close/>
                </a:path>
              </a:pathLst>
            </a:custGeom>
            <a:solidFill>
              <a:srgbClr val="68382B"/>
            </a:solidFill>
            <a:ln w="41189"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D39C689F-6B1F-F580-7D6C-38A9BC5F9852}"/>
                </a:ext>
              </a:extLst>
            </p:cNvPr>
            <p:cNvGrpSpPr/>
            <p:nvPr/>
          </p:nvGrpSpPr>
          <p:grpSpPr>
            <a:xfrm>
              <a:off x="2723597" y="2336800"/>
              <a:ext cx="6744806" cy="1899495"/>
              <a:chOff x="2723597" y="2336800"/>
              <a:chExt cx="6744806" cy="1899495"/>
            </a:xfrm>
          </p:grpSpPr>
          <p:sp>
            <p:nvSpPr>
              <p:cNvPr id="94" name="TextBox 93">
                <a:extLst>
                  <a:ext uri="{FF2B5EF4-FFF2-40B4-BE49-F238E27FC236}">
                    <a16:creationId xmlns:a16="http://schemas.microsoft.com/office/drawing/2014/main" id="{E18E5947-0B74-AB65-2066-3C6A4ADF19D5}"/>
                  </a:ext>
                </a:extLst>
              </p:cNvPr>
              <p:cNvSpPr txBox="1"/>
              <p:nvPr/>
            </p:nvSpPr>
            <p:spPr>
              <a:xfrm>
                <a:off x="2723597" y="2336800"/>
                <a:ext cx="6744806" cy="1200329"/>
              </a:xfrm>
              <a:prstGeom prst="rect">
                <a:avLst/>
              </a:prstGeom>
              <a:noFill/>
            </p:spPr>
            <p:txBody>
              <a:bodyPr wrap="square" rtlCol="0">
                <a:spAutoFit/>
              </a:bodyPr>
              <a:lstStyle/>
              <a:p>
                <a:pPr algn="ctr"/>
                <a:r>
                  <a:rPr lang="en-US" sz="7200" b="1" dirty="0">
                    <a:latin typeface="Montserrat" panose="00000500000000000000" pitchFamily="2" charset="0"/>
                  </a:rPr>
                  <a:t>Thank You </a:t>
                </a:r>
              </a:p>
            </p:txBody>
          </p:sp>
          <p:sp>
            <p:nvSpPr>
              <p:cNvPr id="96" name="TextBox 95">
                <a:extLst>
                  <a:ext uri="{FF2B5EF4-FFF2-40B4-BE49-F238E27FC236}">
                    <a16:creationId xmlns:a16="http://schemas.microsoft.com/office/drawing/2014/main" id="{9E49009E-B364-17AB-7238-AC4C4E4739A6}"/>
                  </a:ext>
                </a:extLst>
              </p:cNvPr>
              <p:cNvSpPr txBox="1"/>
              <p:nvPr/>
            </p:nvSpPr>
            <p:spPr>
              <a:xfrm>
                <a:off x="3684815" y="3651520"/>
                <a:ext cx="4822371" cy="584775"/>
              </a:xfrm>
              <a:prstGeom prst="rect">
                <a:avLst/>
              </a:prstGeom>
              <a:noFill/>
            </p:spPr>
            <p:txBody>
              <a:bodyPr wrap="square">
                <a:spAutoFit/>
              </a:bodyPr>
              <a:lstStyle/>
              <a:p>
                <a:pPr algn="ctr"/>
                <a:r>
                  <a:rPr lang="en-US" sz="1600" b="0" i="0" dirty="0">
                    <a:solidFill>
                      <a:schemeClr val="tx1">
                        <a:lumMod val="85000"/>
                        <a:lumOff val="15000"/>
                      </a:schemeClr>
                    </a:solidFill>
                    <a:effectLst/>
                    <a:latin typeface="Montserrat" panose="00000500000000000000" pitchFamily="2" charset="0"/>
                  </a:rPr>
                  <a:t>Feeling gratitude and not expressing it is like wrapping a present and not giving it.</a:t>
                </a:r>
                <a:endParaRPr lang="en-US" sz="1600" dirty="0">
                  <a:solidFill>
                    <a:schemeClr val="tx1">
                      <a:lumMod val="85000"/>
                      <a:lumOff val="15000"/>
                    </a:schemeClr>
                  </a:solidFill>
                  <a:latin typeface="Montserrat" panose="00000500000000000000" pitchFamily="2" charset="0"/>
                </a:endParaRPr>
              </a:p>
            </p:txBody>
          </p:sp>
        </p:grpSp>
      </p:grpSp>
    </p:spTree>
    <p:extLst>
      <p:ext uri="{BB962C8B-B14F-4D97-AF65-F5344CB8AC3E}">
        <p14:creationId xmlns:p14="http://schemas.microsoft.com/office/powerpoint/2010/main" val="2080170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F73E85-F5ED-AD55-53B7-593EFC896C8A}"/>
              </a:ext>
            </a:extLst>
          </p:cNvPr>
          <p:cNvSpPr txBox="1"/>
          <p:nvPr/>
        </p:nvSpPr>
        <p:spPr>
          <a:xfrm>
            <a:off x="2295144" y="670637"/>
            <a:ext cx="6711696" cy="1015663"/>
          </a:xfrm>
          <a:prstGeom prst="rect">
            <a:avLst/>
          </a:prstGeom>
          <a:noFill/>
        </p:spPr>
        <p:txBody>
          <a:bodyPr wrap="square" rtlCol="0">
            <a:spAutoFit/>
          </a:bodyPr>
          <a:lstStyle/>
          <a:p>
            <a:r>
              <a:rPr lang="en-US" sz="6000" dirty="0">
                <a:solidFill>
                  <a:srgbClr val="C00000"/>
                </a:solidFill>
              </a:rPr>
              <a:t>Problem Statement</a:t>
            </a:r>
            <a:endParaRPr lang="en-IN" sz="6000" dirty="0"/>
          </a:p>
        </p:txBody>
      </p:sp>
      <p:sp>
        <p:nvSpPr>
          <p:cNvPr id="4" name="TextBox 3">
            <a:extLst>
              <a:ext uri="{FF2B5EF4-FFF2-40B4-BE49-F238E27FC236}">
                <a16:creationId xmlns:a16="http://schemas.microsoft.com/office/drawing/2014/main" id="{277DF873-61DA-A54A-4598-AC00FF090765}"/>
              </a:ext>
            </a:extLst>
          </p:cNvPr>
          <p:cNvSpPr txBox="1"/>
          <p:nvPr/>
        </p:nvSpPr>
        <p:spPr>
          <a:xfrm>
            <a:off x="987552" y="1764792"/>
            <a:ext cx="9875520"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tx1"/>
                </a:solidFill>
              </a:rPr>
              <a:t>Understanding and analyzing the sentiment behind user-generated text is crucial for businesses, social media monitoring, and customer feedback.</a:t>
            </a:r>
          </a:p>
          <a:p>
            <a:pPr marL="285750" indent="-285750">
              <a:buFont typeface="Wingdings" panose="05000000000000000000" pitchFamily="2" charset="2"/>
              <a:buChar char="Ø"/>
            </a:pPr>
            <a:r>
              <a:rPr lang="en-US" dirty="0">
                <a:solidFill>
                  <a:schemeClr val="tx1"/>
                </a:solidFill>
              </a:rPr>
              <a:t>Traditional manual sentiment analysis is time-consuming and inconsistent. </a:t>
            </a:r>
          </a:p>
          <a:p>
            <a:pPr marL="285750" indent="-285750">
              <a:buFont typeface="Wingdings" panose="05000000000000000000" pitchFamily="2" charset="2"/>
              <a:buChar char="Ø"/>
            </a:pPr>
            <a:r>
              <a:rPr lang="en-US" dirty="0">
                <a:solidFill>
                  <a:schemeClr val="tx1"/>
                </a:solidFill>
              </a:rPr>
              <a:t>Automating sentiment detection helps in real-time insights for better decision-making.</a:t>
            </a:r>
          </a:p>
          <a:p>
            <a:r>
              <a:rPr lang="en-US" b="1" dirty="0">
                <a:solidFill>
                  <a:schemeClr val="tx1"/>
                </a:solidFill>
              </a:rPr>
              <a:t>Importance:</a:t>
            </a:r>
          </a:p>
          <a:p>
            <a:r>
              <a:rPr lang="en-US" dirty="0">
                <a:solidFill>
                  <a:schemeClr val="tx1"/>
                </a:solidFill>
              </a:rPr>
              <a:t>Enhancing Decision-Making: Businesses and organizations rely on sentiment analysis to understand customer opinions, helping them improve products and services.</a:t>
            </a:r>
          </a:p>
          <a:p>
            <a:r>
              <a:rPr lang="en-US" b="1" dirty="0">
                <a:solidFill>
                  <a:schemeClr val="tx1"/>
                </a:solidFill>
              </a:rPr>
              <a:t>Real-World Context &amp; Motivation:</a:t>
            </a:r>
          </a:p>
          <a:p>
            <a:pPr marL="285750" indent="-285750">
              <a:buFont typeface="Wingdings" panose="05000000000000000000" pitchFamily="2" charset="2"/>
              <a:buChar char="v"/>
            </a:pPr>
            <a:r>
              <a:rPr lang="en-US" dirty="0">
                <a:solidFill>
                  <a:schemeClr val="tx1"/>
                </a:solidFill>
              </a:rPr>
              <a:t>Customer Feedback Analysis: Companies like Amazon and Google use sentiment analysis to analyze product reviews and improve user experience.</a:t>
            </a:r>
          </a:p>
          <a:p>
            <a:pPr marL="285750" indent="-285750">
              <a:buFont typeface="Wingdings" panose="05000000000000000000" pitchFamily="2" charset="2"/>
              <a:buChar char="v"/>
            </a:pPr>
            <a:r>
              <a:rPr lang="en-US" dirty="0">
                <a:solidFill>
                  <a:schemeClr val="tx1"/>
                </a:solidFill>
              </a:rPr>
              <a:t>Social Media Monitoring: Governments, brands, and influencers track public sentiment on platforms like Twitter to gauge opinions and trends in real time.</a:t>
            </a:r>
            <a:endParaRPr lang="en-IN" dirty="0">
              <a:solidFill>
                <a:schemeClr val="tx1"/>
              </a:solidFill>
            </a:endParaRPr>
          </a:p>
          <a:p>
            <a:endParaRPr lang="en-IN" dirty="0"/>
          </a:p>
        </p:txBody>
      </p:sp>
    </p:spTree>
    <p:extLst>
      <p:ext uri="{BB962C8B-B14F-4D97-AF65-F5344CB8AC3E}">
        <p14:creationId xmlns:p14="http://schemas.microsoft.com/office/powerpoint/2010/main" val="1176201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6DD32A-7158-C682-AE4E-F602CCF11193}"/>
              </a:ext>
            </a:extLst>
          </p:cNvPr>
          <p:cNvSpPr txBox="1"/>
          <p:nvPr/>
        </p:nvSpPr>
        <p:spPr>
          <a:xfrm>
            <a:off x="1524000" y="951345"/>
            <a:ext cx="5080000" cy="707886"/>
          </a:xfrm>
          <a:prstGeom prst="rect">
            <a:avLst/>
          </a:prstGeom>
          <a:noFill/>
        </p:spPr>
        <p:txBody>
          <a:bodyPr wrap="square" rtlCol="0">
            <a:spAutoFit/>
          </a:bodyPr>
          <a:lstStyle/>
          <a:p>
            <a:r>
              <a:rPr lang="en-US" sz="4000" dirty="0">
                <a:solidFill>
                  <a:srgbClr val="C00000"/>
                </a:solidFill>
              </a:rPr>
              <a:t>Objectives:</a:t>
            </a:r>
            <a:endParaRPr lang="en-IN" sz="4000" dirty="0"/>
          </a:p>
        </p:txBody>
      </p:sp>
      <p:sp>
        <p:nvSpPr>
          <p:cNvPr id="4" name="TextBox 3">
            <a:extLst>
              <a:ext uri="{FF2B5EF4-FFF2-40B4-BE49-F238E27FC236}">
                <a16:creationId xmlns:a16="http://schemas.microsoft.com/office/drawing/2014/main" id="{3F54A166-4F6C-5146-4826-172FF87C7D88}"/>
              </a:ext>
            </a:extLst>
          </p:cNvPr>
          <p:cNvSpPr txBox="1"/>
          <p:nvPr/>
        </p:nvSpPr>
        <p:spPr>
          <a:xfrm>
            <a:off x="1293091" y="2415647"/>
            <a:ext cx="9254836" cy="2031325"/>
          </a:xfrm>
          <a:prstGeom prst="rect">
            <a:avLst/>
          </a:prstGeom>
          <a:noFill/>
        </p:spPr>
        <p:txBody>
          <a:bodyPr wrap="square">
            <a:spAutoFit/>
          </a:bodyPr>
          <a:lstStyle/>
          <a:p>
            <a:pPr marL="342900" indent="-342900">
              <a:buFont typeface="Wingdings" panose="05000000000000000000" pitchFamily="2" charset="2"/>
              <a:buChar char="Ø"/>
            </a:pPr>
            <a:r>
              <a:rPr lang="en-US" sz="1800" dirty="0">
                <a:solidFill>
                  <a:schemeClr val="tx1"/>
                </a:solidFill>
              </a:rPr>
              <a:t>Develop a web-based sentiment analysis tool to classify text as positive, negative, or neutral.</a:t>
            </a:r>
          </a:p>
          <a:p>
            <a:pPr marL="342900" indent="-342900">
              <a:buFont typeface="Wingdings" panose="05000000000000000000" pitchFamily="2" charset="2"/>
              <a:buChar char="Ø"/>
            </a:pPr>
            <a:endParaRPr lang="en-US" sz="1800" dirty="0">
              <a:solidFill>
                <a:schemeClr val="tx1"/>
              </a:solidFill>
            </a:endParaRPr>
          </a:p>
          <a:p>
            <a:pPr marL="285750" indent="-285750">
              <a:buFont typeface="Wingdings" panose="05000000000000000000" pitchFamily="2" charset="2"/>
              <a:buChar char="Ø"/>
            </a:pPr>
            <a:r>
              <a:rPr lang="en-US" sz="1800" dirty="0">
                <a:solidFill>
                  <a:schemeClr val="tx1"/>
                </a:solidFill>
              </a:rPr>
              <a:t>Implement a machine learning model trained on a dataset of tweets for accurate classification.</a:t>
            </a:r>
          </a:p>
          <a:p>
            <a:pPr marL="285750" indent="-285750">
              <a:buFont typeface="Wingdings" panose="05000000000000000000" pitchFamily="2" charset="2"/>
              <a:buChar char="Ø"/>
            </a:pPr>
            <a:endParaRPr lang="en-US" sz="1800" dirty="0">
              <a:solidFill>
                <a:schemeClr val="tx1"/>
              </a:solidFill>
            </a:endParaRPr>
          </a:p>
          <a:p>
            <a:pPr marL="285750" indent="-285750">
              <a:buFont typeface="Wingdings" panose="05000000000000000000" pitchFamily="2" charset="2"/>
              <a:buChar char="Ø"/>
            </a:pPr>
            <a:r>
              <a:rPr lang="en-US" sz="1800" dirty="0">
                <a:solidFill>
                  <a:schemeClr val="tx1"/>
                </a:solidFill>
              </a:rPr>
              <a:t>Provide an interactive user interface for real-time sentiment analysis.</a:t>
            </a:r>
          </a:p>
          <a:p>
            <a:pPr marL="285750" indent="-285750">
              <a:buFont typeface="Wingdings" panose="05000000000000000000" pitchFamily="2" charset="2"/>
              <a:buChar char="Ø"/>
            </a:pPr>
            <a:endParaRPr lang="en-US" sz="1800" dirty="0">
              <a:solidFill>
                <a:schemeClr val="tx1"/>
              </a:solidFill>
            </a:endParaRPr>
          </a:p>
          <a:p>
            <a:pPr marL="285750" indent="-285750">
              <a:buFont typeface="Wingdings" panose="05000000000000000000" pitchFamily="2" charset="2"/>
              <a:buChar char="Ø"/>
            </a:pPr>
            <a:r>
              <a:rPr lang="en-US" sz="1800" dirty="0">
                <a:solidFill>
                  <a:schemeClr val="tx1"/>
                </a:solidFill>
              </a:rPr>
              <a:t>Improve accuracy by cleaning and preprocessing text data</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3210177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89E78-1E19-6B93-A87F-0094F07F068F}"/>
              </a:ext>
            </a:extLst>
          </p:cNvPr>
          <p:cNvSpPr txBox="1"/>
          <p:nvPr/>
        </p:nvSpPr>
        <p:spPr>
          <a:xfrm>
            <a:off x="1261872" y="726348"/>
            <a:ext cx="5111496" cy="769441"/>
          </a:xfrm>
          <a:prstGeom prst="rect">
            <a:avLst/>
          </a:prstGeom>
          <a:noFill/>
        </p:spPr>
        <p:txBody>
          <a:bodyPr wrap="square" rtlCol="0">
            <a:spAutoFit/>
          </a:bodyPr>
          <a:lstStyle/>
          <a:p>
            <a:r>
              <a:rPr lang="en-US" sz="4400" dirty="0">
                <a:solidFill>
                  <a:srgbClr val="C00000"/>
                </a:solidFill>
              </a:rPr>
              <a:t>Methodology</a:t>
            </a:r>
            <a:endParaRPr lang="en-IN" sz="4400" dirty="0"/>
          </a:p>
        </p:txBody>
      </p:sp>
      <p:sp>
        <p:nvSpPr>
          <p:cNvPr id="3" name="TextBox 2">
            <a:extLst>
              <a:ext uri="{FF2B5EF4-FFF2-40B4-BE49-F238E27FC236}">
                <a16:creationId xmlns:a16="http://schemas.microsoft.com/office/drawing/2014/main" id="{24B37399-EEEC-8628-1CEA-127EA4EBD84D}"/>
              </a:ext>
            </a:extLst>
          </p:cNvPr>
          <p:cNvSpPr txBox="1"/>
          <p:nvPr/>
        </p:nvSpPr>
        <p:spPr>
          <a:xfrm>
            <a:off x="748145" y="1588656"/>
            <a:ext cx="10151503"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chemeClr val="tx1"/>
                </a:solidFill>
              </a:rPr>
              <a:t>Frontend Development: </a:t>
            </a:r>
            <a:r>
              <a:rPr lang="en-US" dirty="0">
                <a:solidFill>
                  <a:schemeClr val="tx1"/>
                </a:solidFill>
              </a:rPr>
              <a:t>Designed a simple web interface using HTML, CSS, and JavaScript.</a:t>
            </a:r>
          </a:p>
          <a:p>
            <a:pPr marL="285750" indent="-285750">
              <a:buFont typeface="Wingdings" panose="05000000000000000000" pitchFamily="2" charset="2"/>
              <a:buChar char="v"/>
            </a:pPr>
            <a:r>
              <a:rPr lang="en-US" b="1" dirty="0">
                <a:solidFill>
                  <a:schemeClr val="tx1"/>
                </a:solidFill>
              </a:rPr>
              <a:t> Basic Sentiment Analysis in JavaScript</a:t>
            </a:r>
            <a:r>
              <a:rPr lang="en-US" dirty="0">
                <a:solidFill>
                  <a:schemeClr val="tx1"/>
                </a:solidFill>
              </a:rPr>
              <a:t>: Used keyword matching to classify text as positive, negative, or neutral.</a:t>
            </a:r>
          </a:p>
          <a:p>
            <a:pPr marL="285750" indent="-285750">
              <a:buFont typeface="Wingdings" panose="05000000000000000000" pitchFamily="2" charset="2"/>
              <a:buChar char="v"/>
            </a:pPr>
            <a:r>
              <a:rPr lang="en-US" dirty="0">
                <a:solidFill>
                  <a:schemeClr val="tx1"/>
                </a:solidFill>
              </a:rPr>
              <a:t> </a:t>
            </a:r>
            <a:r>
              <a:rPr lang="en-US" b="1" dirty="0">
                <a:solidFill>
                  <a:schemeClr val="tx1"/>
                </a:solidFill>
              </a:rPr>
              <a:t>Machine Learning Model</a:t>
            </a:r>
            <a:r>
              <a:rPr lang="en-US" dirty="0">
                <a:solidFill>
                  <a:schemeClr val="tx1"/>
                </a:solidFill>
              </a:rPr>
              <a:t>: Trained a Naïve Bayes classifier using Python and Tweets dataset for better sentiment prediction.</a:t>
            </a:r>
          </a:p>
          <a:p>
            <a:pPr marL="285750" indent="-285750">
              <a:buFont typeface="Wingdings" panose="05000000000000000000" pitchFamily="2" charset="2"/>
              <a:buChar char="v"/>
            </a:pPr>
            <a:r>
              <a:rPr lang="en-US" dirty="0">
                <a:solidFill>
                  <a:schemeClr val="tx1"/>
                </a:solidFill>
              </a:rPr>
              <a:t> </a:t>
            </a:r>
            <a:r>
              <a:rPr lang="en-US" b="1" dirty="0">
                <a:solidFill>
                  <a:schemeClr val="tx1"/>
                </a:solidFill>
              </a:rPr>
              <a:t>Text </a:t>
            </a:r>
            <a:r>
              <a:rPr lang="en-US" b="1" dirty="0">
                <a:solidFill>
                  <a:schemeClr val="tx1"/>
                </a:solidFill>
                <a:cs typeface="Calibri" panose="020F0502020204030204" pitchFamily="34" charset="0"/>
              </a:rPr>
              <a:t>Preprocessing</a:t>
            </a:r>
            <a:r>
              <a:rPr lang="en-US" dirty="0">
                <a:solidFill>
                  <a:schemeClr val="tx1"/>
                </a:solidFill>
              </a:rPr>
              <a:t>: Cleaned data by removing stop words, punctuation, and applying lemmatization.</a:t>
            </a:r>
          </a:p>
          <a:p>
            <a:pPr marL="285750" indent="-285750">
              <a:buFont typeface="Wingdings" panose="05000000000000000000" pitchFamily="2" charset="2"/>
              <a:buChar char="v"/>
            </a:pPr>
            <a:r>
              <a:rPr lang="en-US" dirty="0">
                <a:solidFill>
                  <a:schemeClr val="tx1"/>
                </a:solidFill>
              </a:rPr>
              <a:t> </a:t>
            </a:r>
            <a:r>
              <a:rPr lang="en-US" b="1" dirty="0">
                <a:solidFill>
                  <a:schemeClr val="tx1"/>
                </a:solidFill>
              </a:rPr>
              <a:t>Model Deployment</a:t>
            </a:r>
            <a:r>
              <a:rPr lang="en-US" dirty="0">
                <a:solidFill>
                  <a:schemeClr val="tx1"/>
                </a:solidFill>
              </a:rPr>
              <a:t>: Integrated the trained ML model with the web app for real-time sentiment analysis.</a:t>
            </a:r>
            <a:endParaRPr lang="en-IN" dirty="0">
              <a:solidFill>
                <a:schemeClr val="tx1"/>
              </a:solidFill>
            </a:endParaRPr>
          </a:p>
          <a:p>
            <a:endParaRPr lang="en-IN" dirty="0"/>
          </a:p>
        </p:txBody>
      </p:sp>
      <p:sp>
        <p:nvSpPr>
          <p:cNvPr id="4" name="TextBox 3">
            <a:extLst>
              <a:ext uri="{FF2B5EF4-FFF2-40B4-BE49-F238E27FC236}">
                <a16:creationId xmlns:a16="http://schemas.microsoft.com/office/drawing/2014/main" id="{714F8E0E-CD66-BD99-E891-5D61B37FAAB0}"/>
              </a:ext>
            </a:extLst>
          </p:cNvPr>
          <p:cNvSpPr txBox="1"/>
          <p:nvPr/>
        </p:nvSpPr>
        <p:spPr>
          <a:xfrm>
            <a:off x="2789381" y="4253681"/>
            <a:ext cx="7656946" cy="2031325"/>
          </a:xfrm>
          <a:prstGeom prst="rect">
            <a:avLst/>
          </a:prstGeom>
          <a:noFill/>
        </p:spPr>
        <p:txBody>
          <a:bodyPr wrap="square" rtlCol="0">
            <a:spAutoFit/>
          </a:bodyPr>
          <a:lstStyle/>
          <a:p>
            <a:pPr marL="285750" indent="-285750">
              <a:buFont typeface="Wingdings" panose="05000000000000000000" pitchFamily="2" charset="2"/>
              <a:buChar char="Ø"/>
            </a:pPr>
            <a:r>
              <a:rPr lang="en-IN" sz="1800" b="1" dirty="0">
                <a:solidFill>
                  <a:schemeClr val="tx1"/>
                </a:solidFill>
              </a:rPr>
              <a:t>Frontend: </a:t>
            </a:r>
            <a:r>
              <a:rPr lang="en-IN" sz="1800" dirty="0">
                <a:solidFill>
                  <a:schemeClr val="tx1"/>
                </a:solidFill>
              </a:rPr>
              <a:t>HTML, CSS, JavaScript </a:t>
            </a:r>
          </a:p>
          <a:p>
            <a:pPr marL="285750" indent="-285750">
              <a:buFont typeface="Wingdings" panose="05000000000000000000" pitchFamily="2" charset="2"/>
              <a:buChar char="Ø"/>
            </a:pPr>
            <a:r>
              <a:rPr lang="en-IN" sz="1800" b="1" dirty="0">
                <a:solidFill>
                  <a:schemeClr val="tx1"/>
                </a:solidFill>
              </a:rPr>
              <a:t>Backend &amp; Machine Learning: </a:t>
            </a:r>
            <a:r>
              <a:rPr lang="en-IN" sz="1800" dirty="0">
                <a:solidFill>
                  <a:schemeClr val="tx1"/>
                </a:solidFill>
              </a:rPr>
              <a:t>Python, Pandas, NLTK, Scikit-Learn</a:t>
            </a:r>
          </a:p>
          <a:p>
            <a:pPr marL="285750" indent="-285750">
              <a:buFont typeface="Wingdings" panose="05000000000000000000" pitchFamily="2" charset="2"/>
              <a:buChar char="Ø"/>
            </a:pPr>
            <a:r>
              <a:rPr lang="en-IN" sz="1800" b="1" dirty="0">
                <a:solidFill>
                  <a:schemeClr val="tx1"/>
                </a:solidFill>
              </a:rPr>
              <a:t>Dataset: </a:t>
            </a:r>
            <a:r>
              <a:rPr lang="en-IN" sz="1800" dirty="0">
                <a:solidFill>
                  <a:schemeClr val="tx1"/>
                </a:solidFill>
              </a:rPr>
              <a:t>Airline tweets dataset (Tweets.csv)</a:t>
            </a:r>
          </a:p>
          <a:p>
            <a:pPr marL="285750" indent="-285750">
              <a:buFont typeface="Wingdings" panose="05000000000000000000" pitchFamily="2" charset="2"/>
              <a:buChar char="Ø"/>
            </a:pPr>
            <a:r>
              <a:rPr lang="en-IN" sz="1800" b="1" dirty="0">
                <a:solidFill>
                  <a:schemeClr val="tx1"/>
                </a:solidFill>
              </a:rPr>
              <a:t>ML Algorithm: </a:t>
            </a:r>
            <a:r>
              <a:rPr lang="en-IN" sz="1800" dirty="0">
                <a:solidFill>
                  <a:schemeClr val="tx1"/>
                </a:solidFill>
              </a:rPr>
              <a:t>Naïve Bayes Classifier</a:t>
            </a:r>
          </a:p>
          <a:p>
            <a:pPr marL="285750" indent="-285750">
              <a:buFont typeface="Wingdings" panose="05000000000000000000" pitchFamily="2" charset="2"/>
              <a:buChar char="Ø"/>
            </a:pPr>
            <a:r>
              <a:rPr lang="en-IN" sz="1800" b="1" dirty="0">
                <a:solidFill>
                  <a:schemeClr val="tx1"/>
                </a:solidFill>
              </a:rPr>
              <a:t>Libraries: </a:t>
            </a:r>
            <a:r>
              <a:rPr lang="en-IN" sz="1800" dirty="0">
                <a:solidFill>
                  <a:schemeClr val="tx1"/>
                </a:solidFill>
              </a:rPr>
              <a:t>NLTK, Scikit-learn, </a:t>
            </a:r>
            <a:r>
              <a:rPr lang="en-IN" sz="1800" dirty="0" err="1">
                <a:solidFill>
                  <a:schemeClr val="tx1"/>
                </a:solidFill>
              </a:rPr>
              <a:t>CountVectorizer</a:t>
            </a:r>
            <a:r>
              <a:rPr lang="en-IN" sz="1800" dirty="0">
                <a:solidFill>
                  <a:schemeClr val="tx1"/>
                </a:solidFill>
              </a:rPr>
              <a:t>, </a:t>
            </a:r>
            <a:r>
              <a:rPr lang="en-IN" sz="1800" dirty="0" err="1">
                <a:solidFill>
                  <a:schemeClr val="tx1"/>
                </a:solidFill>
              </a:rPr>
              <a:t>WordNetLemmatizer</a:t>
            </a:r>
            <a:endParaRPr lang="en-IN" sz="1800" dirty="0">
              <a:solidFill>
                <a:schemeClr val="tx1"/>
              </a:solidFill>
            </a:endParaRPr>
          </a:p>
          <a:p>
            <a:pPr marL="285750" indent="-285750">
              <a:buFont typeface="Wingdings" panose="05000000000000000000" pitchFamily="2" charset="2"/>
              <a:buChar char="Ø"/>
            </a:pPr>
            <a:r>
              <a:rPr lang="en-IN" sz="1800" b="1" dirty="0">
                <a:solidFill>
                  <a:schemeClr val="tx1"/>
                </a:solidFill>
              </a:rPr>
              <a:t>ML Model: </a:t>
            </a:r>
            <a:r>
              <a:rPr lang="en-IN" sz="1800" dirty="0">
                <a:solidFill>
                  <a:schemeClr val="tx1"/>
                </a:solidFill>
              </a:rPr>
              <a:t>Naïve Bayes Classifier</a:t>
            </a:r>
          </a:p>
          <a:p>
            <a:endParaRPr lang="en-IN" dirty="0"/>
          </a:p>
        </p:txBody>
      </p:sp>
      <p:sp>
        <p:nvSpPr>
          <p:cNvPr id="5" name="TextBox 4">
            <a:extLst>
              <a:ext uri="{FF2B5EF4-FFF2-40B4-BE49-F238E27FC236}">
                <a16:creationId xmlns:a16="http://schemas.microsoft.com/office/drawing/2014/main" id="{6D10259B-0C5C-01F3-64C7-FBCA1CBE05F9}"/>
              </a:ext>
            </a:extLst>
          </p:cNvPr>
          <p:cNvSpPr txBox="1"/>
          <p:nvPr/>
        </p:nvSpPr>
        <p:spPr>
          <a:xfrm>
            <a:off x="923636" y="3574473"/>
            <a:ext cx="3223491" cy="523220"/>
          </a:xfrm>
          <a:prstGeom prst="rect">
            <a:avLst/>
          </a:prstGeom>
          <a:noFill/>
        </p:spPr>
        <p:txBody>
          <a:bodyPr wrap="square" rtlCol="0">
            <a:spAutoFit/>
          </a:bodyPr>
          <a:lstStyle/>
          <a:p>
            <a:r>
              <a:rPr lang="en-US" sz="2800" dirty="0">
                <a:solidFill>
                  <a:srgbClr val="C00000"/>
                </a:solidFill>
              </a:rPr>
              <a:t>Tools &amp; Technologies</a:t>
            </a:r>
            <a:endParaRPr lang="en-IN" sz="2800" dirty="0"/>
          </a:p>
        </p:txBody>
      </p:sp>
    </p:spTree>
    <p:extLst>
      <p:ext uri="{BB962C8B-B14F-4D97-AF65-F5344CB8AC3E}">
        <p14:creationId xmlns:p14="http://schemas.microsoft.com/office/powerpoint/2010/main" val="36087728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2D573-ECA4-274A-0A07-CE2B51698502}"/>
              </a:ext>
            </a:extLst>
          </p:cNvPr>
          <p:cNvSpPr txBox="1"/>
          <p:nvPr/>
        </p:nvSpPr>
        <p:spPr>
          <a:xfrm>
            <a:off x="2623127" y="1099127"/>
            <a:ext cx="6862618" cy="584775"/>
          </a:xfrm>
          <a:prstGeom prst="rect">
            <a:avLst/>
          </a:prstGeom>
          <a:noFill/>
        </p:spPr>
        <p:txBody>
          <a:bodyPr wrap="square" rtlCol="0">
            <a:spAutoFit/>
          </a:bodyPr>
          <a:lstStyle/>
          <a:p>
            <a:r>
              <a:rPr lang="en-IN" sz="3200" dirty="0">
                <a:solidFill>
                  <a:srgbClr val="FF0000"/>
                </a:solidFill>
              </a:rPr>
              <a:t>System Architecture/Design:</a:t>
            </a:r>
          </a:p>
        </p:txBody>
      </p:sp>
      <p:pic>
        <p:nvPicPr>
          <p:cNvPr id="1026" name="Picture 2" descr="A block diagram of sentiment analysis by BERT. | Download Scientific Diagram">
            <a:extLst>
              <a:ext uri="{FF2B5EF4-FFF2-40B4-BE49-F238E27FC236}">
                <a16:creationId xmlns:a16="http://schemas.microsoft.com/office/drawing/2014/main" id="{72068536-74E1-541A-B2DD-5511465C7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144" y="2162175"/>
            <a:ext cx="9568873" cy="2003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1E2F39-9678-30E7-F3AF-ABEFAF11AB94}"/>
              </a:ext>
            </a:extLst>
          </p:cNvPr>
          <p:cNvSpPr txBox="1"/>
          <p:nvPr/>
        </p:nvSpPr>
        <p:spPr>
          <a:xfrm>
            <a:off x="1366983" y="4165600"/>
            <a:ext cx="9568873" cy="1754326"/>
          </a:xfrm>
          <a:prstGeom prst="rect">
            <a:avLst/>
          </a:prstGeom>
          <a:noFill/>
        </p:spPr>
        <p:txBody>
          <a:bodyPr wrap="square">
            <a:spAutoFit/>
          </a:bodyPr>
          <a:lstStyle/>
          <a:p>
            <a:pPr>
              <a:buNone/>
            </a:pPr>
            <a:r>
              <a:rPr lang="en-US" dirty="0"/>
              <a:t>The diagram presents a sentiment analysis pipeline using BERT. Key components include:</a:t>
            </a:r>
          </a:p>
          <a:p>
            <a:pPr>
              <a:buFont typeface="+mj-lt"/>
              <a:buAutoNum type="arabicPeriod"/>
            </a:pPr>
            <a:r>
              <a:rPr lang="en-US" b="1" dirty="0"/>
              <a:t>Tokenizer</a:t>
            </a:r>
            <a:r>
              <a:rPr lang="en-US" dirty="0"/>
              <a:t>: Prepares input text by tokenizing it into recognizable segments.</a:t>
            </a:r>
          </a:p>
          <a:p>
            <a:pPr>
              <a:buFont typeface="+mj-lt"/>
              <a:buAutoNum type="arabicPeriod"/>
            </a:pPr>
            <a:r>
              <a:rPr lang="en-US" b="1" dirty="0"/>
              <a:t>Pre-training</a:t>
            </a:r>
            <a:r>
              <a:rPr lang="en-US" dirty="0"/>
              <a:t>: Uses tasks like Masked Language Model (MLM) and Next Sentence Prediction (NSP) to train the model.</a:t>
            </a:r>
          </a:p>
          <a:p>
            <a:pPr>
              <a:buFont typeface="+mj-lt"/>
              <a:buAutoNum type="arabicPeriod"/>
            </a:pPr>
            <a:r>
              <a:rPr lang="en-US" b="1" dirty="0"/>
              <a:t>Fine-tuning &amp; Classification</a:t>
            </a:r>
            <a:r>
              <a:rPr lang="en-US" dirty="0"/>
              <a:t>: Adapts the model to specific sentiment analysis tasks, classifying text as Positive, Neutral, or Negative.</a:t>
            </a:r>
          </a:p>
        </p:txBody>
      </p:sp>
    </p:spTree>
    <p:extLst>
      <p:ext uri="{BB962C8B-B14F-4D97-AF65-F5344CB8AC3E}">
        <p14:creationId xmlns:p14="http://schemas.microsoft.com/office/powerpoint/2010/main" val="14795094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62020-4CBF-B94B-DDB5-A7C01C9A5ADC}"/>
              </a:ext>
            </a:extLst>
          </p:cNvPr>
          <p:cNvSpPr txBox="1"/>
          <p:nvPr/>
        </p:nvSpPr>
        <p:spPr>
          <a:xfrm>
            <a:off x="886691" y="649721"/>
            <a:ext cx="5209309" cy="584775"/>
          </a:xfrm>
          <a:prstGeom prst="rect">
            <a:avLst/>
          </a:prstGeom>
          <a:noFill/>
        </p:spPr>
        <p:txBody>
          <a:bodyPr wrap="square" rtlCol="0">
            <a:spAutoFit/>
          </a:bodyPr>
          <a:lstStyle/>
          <a:p>
            <a:r>
              <a:rPr lang="en-IN" sz="3200" dirty="0">
                <a:solidFill>
                  <a:srgbClr val="FF0000"/>
                </a:solidFill>
              </a:rPr>
              <a:t>Front End:</a:t>
            </a:r>
          </a:p>
        </p:txBody>
      </p:sp>
      <p:pic>
        <p:nvPicPr>
          <p:cNvPr id="4" name="Picture 3">
            <a:extLst>
              <a:ext uri="{FF2B5EF4-FFF2-40B4-BE49-F238E27FC236}">
                <a16:creationId xmlns:a16="http://schemas.microsoft.com/office/drawing/2014/main" id="{85F3F74B-308A-161F-2F85-B8B5BA1A7C49}"/>
              </a:ext>
            </a:extLst>
          </p:cNvPr>
          <p:cNvPicPr>
            <a:picLocks noChangeAspect="1"/>
          </p:cNvPicPr>
          <p:nvPr/>
        </p:nvPicPr>
        <p:blipFill>
          <a:blip r:embed="rId2"/>
          <a:stretch>
            <a:fillRect/>
          </a:stretch>
        </p:blipFill>
        <p:spPr>
          <a:xfrm>
            <a:off x="963603" y="1234495"/>
            <a:ext cx="3503776" cy="4973783"/>
          </a:xfrm>
          <a:prstGeom prst="rect">
            <a:avLst/>
          </a:prstGeom>
        </p:spPr>
      </p:pic>
      <p:pic>
        <p:nvPicPr>
          <p:cNvPr id="6" name="Picture 5">
            <a:extLst>
              <a:ext uri="{FF2B5EF4-FFF2-40B4-BE49-F238E27FC236}">
                <a16:creationId xmlns:a16="http://schemas.microsoft.com/office/drawing/2014/main" id="{58FD14EC-1655-0EEC-5763-6B0B331EA612}"/>
              </a:ext>
            </a:extLst>
          </p:cNvPr>
          <p:cNvPicPr>
            <a:picLocks noChangeAspect="1"/>
          </p:cNvPicPr>
          <p:nvPr/>
        </p:nvPicPr>
        <p:blipFill>
          <a:blip r:embed="rId3"/>
          <a:stretch>
            <a:fillRect/>
          </a:stretch>
        </p:blipFill>
        <p:spPr>
          <a:xfrm>
            <a:off x="4544291" y="649720"/>
            <a:ext cx="6825673" cy="2629189"/>
          </a:xfrm>
          <a:prstGeom prst="rect">
            <a:avLst/>
          </a:prstGeom>
        </p:spPr>
      </p:pic>
      <p:pic>
        <p:nvPicPr>
          <p:cNvPr id="8" name="Picture 7">
            <a:extLst>
              <a:ext uri="{FF2B5EF4-FFF2-40B4-BE49-F238E27FC236}">
                <a16:creationId xmlns:a16="http://schemas.microsoft.com/office/drawing/2014/main" id="{D991C1DE-BA73-7828-572C-37EDE94A1083}"/>
              </a:ext>
            </a:extLst>
          </p:cNvPr>
          <p:cNvPicPr>
            <a:picLocks noChangeAspect="1"/>
          </p:cNvPicPr>
          <p:nvPr/>
        </p:nvPicPr>
        <p:blipFill>
          <a:blip r:embed="rId4"/>
          <a:stretch>
            <a:fillRect/>
          </a:stretch>
        </p:blipFill>
        <p:spPr>
          <a:xfrm>
            <a:off x="4576491" y="3429000"/>
            <a:ext cx="6825673" cy="2653082"/>
          </a:xfrm>
          <a:prstGeom prst="rect">
            <a:avLst/>
          </a:prstGeom>
        </p:spPr>
      </p:pic>
    </p:spTree>
    <p:extLst>
      <p:ext uri="{BB962C8B-B14F-4D97-AF65-F5344CB8AC3E}">
        <p14:creationId xmlns:p14="http://schemas.microsoft.com/office/powerpoint/2010/main" val="401303602"/>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8BCC3-A5E0-B6C1-F5BA-905039B1663C}"/>
              </a:ext>
            </a:extLst>
          </p:cNvPr>
          <p:cNvSpPr txBox="1"/>
          <p:nvPr/>
        </p:nvSpPr>
        <p:spPr>
          <a:xfrm>
            <a:off x="2032000" y="1062182"/>
            <a:ext cx="7379854" cy="584775"/>
          </a:xfrm>
          <a:prstGeom prst="rect">
            <a:avLst/>
          </a:prstGeom>
          <a:noFill/>
        </p:spPr>
        <p:txBody>
          <a:bodyPr wrap="square" rtlCol="0">
            <a:spAutoFit/>
          </a:bodyPr>
          <a:lstStyle/>
          <a:p>
            <a:r>
              <a:rPr lang="en-IN" sz="3200" dirty="0">
                <a:solidFill>
                  <a:srgbClr val="FF0000"/>
                </a:solidFill>
              </a:rPr>
              <a:t>Implementation/Development:</a:t>
            </a:r>
          </a:p>
        </p:txBody>
      </p:sp>
      <p:pic>
        <p:nvPicPr>
          <p:cNvPr id="6" name="Picture 5">
            <a:extLst>
              <a:ext uri="{FF2B5EF4-FFF2-40B4-BE49-F238E27FC236}">
                <a16:creationId xmlns:a16="http://schemas.microsoft.com/office/drawing/2014/main" id="{D740702D-A8B5-FAC7-232F-3AA4BD283B2B}"/>
              </a:ext>
            </a:extLst>
          </p:cNvPr>
          <p:cNvPicPr>
            <a:picLocks noChangeAspect="1"/>
          </p:cNvPicPr>
          <p:nvPr/>
        </p:nvPicPr>
        <p:blipFill>
          <a:blip r:embed="rId2"/>
          <a:stretch>
            <a:fillRect/>
          </a:stretch>
        </p:blipFill>
        <p:spPr>
          <a:xfrm>
            <a:off x="1227039" y="1646957"/>
            <a:ext cx="4970561" cy="4424219"/>
          </a:xfrm>
          <a:prstGeom prst="rect">
            <a:avLst/>
          </a:prstGeom>
        </p:spPr>
      </p:pic>
      <p:pic>
        <p:nvPicPr>
          <p:cNvPr id="8" name="Picture 7">
            <a:extLst>
              <a:ext uri="{FF2B5EF4-FFF2-40B4-BE49-F238E27FC236}">
                <a16:creationId xmlns:a16="http://schemas.microsoft.com/office/drawing/2014/main" id="{A7D33DCE-4D1B-BEDD-6289-4EB62ECE5E96}"/>
              </a:ext>
            </a:extLst>
          </p:cNvPr>
          <p:cNvPicPr>
            <a:picLocks noChangeAspect="1"/>
          </p:cNvPicPr>
          <p:nvPr/>
        </p:nvPicPr>
        <p:blipFill>
          <a:blip r:embed="rId3"/>
          <a:stretch>
            <a:fillRect/>
          </a:stretch>
        </p:blipFill>
        <p:spPr>
          <a:xfrm>
            <a:off x="6465455" y="1646957"/>
            <a:ext cx="4895272" cy="4344625"/>
          </a:xfrm>
          <a:prstGeom prst="rect">
            <a:avLst/>
          </a:prstGeom>
        </p:spPr>
      </p:pic>
    </p:spTree>
    <p:extLst>
      <p:ext uri="{BB962C8B-B14F-4D97-AF65-F5344CB8AC3E}">
        <p14:creationId xmlns:p14="http://schemas.microsoft.com/office/powerpoint/2010/main" val="693171065"/>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0C49E6-6B42-CBB2-4D03-1CE2D35E0BDB}"/>
              </a:ext>
            </a:extLst>
          </p:cNvPr>
          <p:cNvPicPr>
            <a:picLocks noChangeAspect="1"/>
          </p:cNvPicPr>
          <p:nvPr/>
        </p:nvPicPr>
        <p:blipFill>
          <a:blip r:embed="rId2"/>
          <a:stretch>
            <a:fillRect/>
          </a:stretch>
        </p:blipFill>
        <p:spPr>
          <a:xfrm>
            <a:off x="1995056" y="1203611"/>
            <a:ext cx="6375627" cy="2162477"/>
          </a:xfrm>
          <a:prstGeom prst="rect">
            <a:avLst/>
          </a:prstGeom>
        </p:spPr>
      </p:pic>
      <p:pic>
        <p:nvPicPr>
          <p:cNvPr id="5" name="Picture 4">
            <a:extLst>
              <a:ext uri="{FF2B5EF4-FFF2-40B4-BE49-F238E27FC236}">
                <a16:creationId xmlns:a16="http://schemas.microsoft.com/office/drawing/2014/main" id="{00B1D141-F070-A7B6-4556-B1989782252C}"/>
              </a:ext>
            </a:extLst>
          </p:cNvPr>
          <p:cNvPicPr>
            <a:picLocks noChangeAspect="1"/>
          </p:cNvPicPr>
          <p:nvPr/>
        </p:nvPicPr>
        <p:blipFill>
          <a:blip r:embed="rId3"/>
          <a:stretch>
            <a:fillRect/>
          </a:stretch>
        </p:blipFill>
        <p:spPr>
          <a:xfrm>
            <a:off x="4895273" y="3767184"/>
            <a:ext cx="6502129" cy="2402707"/>
          </a:xfrm>
          <a:prstGeom prst="rect">
            <a:avLst/>
          </a:prstGeom>
        </p:spPr>
      </p:pic>
      <p:sp>
        <p:nvSpPr>
          <p:cNvPr id="6" name="TextBox 5">
            <a:extLst>
              <a:ext uri="{FF2B5EF4-FFF2-40B4-BE49-F238E27FC236}">
                <a16:creationId xmlns:a16="http://schemas.microsoft.com/office/drawing/2014/main" id="{FC295A60-EB91-F79F-CFAF-0745D8771A56}"/>
              </a:ext>
            </a:extLst>
          </p:cNvPr>
          <p:cNvSpPr txBox="1"/>
          <p:nvPr/>
        </p:nvSpPr>
        <p:spPr>
          <a:xfrm>
            <a:off x="969819" y="618836"/>
            <a:ext cx="3205017" cy="584775"/>
          </a:xfrm>
          <a:prstGeom prst="rect">
            <a:avLst/>
          </a:prstGeom>
          <a:noFill/>
        </p:spPr>
        <p:txBody>
          <a:bodyPr wrap="square" rtlCol="0">
            <a:spAutoFit/>
          </a:bodyPr>
          <a:lstStyle/>
          <a:p>
            <a:r>
              <a:rPr lang="en-IN" sz="3200" dirty="0">
                <a:solidFill>
                  <a:srgbClr val="FF0000"/>
                </a:solidFill>
              </a:rPr>
              <a:t>Outputs:</a:t>
            </a:r>
          </a:p>
        </p:txBody>
      </p:sp>
    </p:spTree>
    <p:extLst>
      <p:ext uri="{BB962C8B-B14F-4D97-AF65-F5344CB8AC3E}">
        <p14:creationId xmlns:p14="http://schemas.microsoft.com/office/powerpoint/2010/main" val="618981722"/>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17CC3-99DE-2BB5-D81E-9F432F013E15}"/>
              </a:ext>
            </a:extLst>
          </p:cNvPr>
          <p:cNvSpPr txBox="1"/>
          <p:nvPr/>
        </p:nvSpPr>
        <p:spPr>
          <a:xfrm>
            <a:off x="1320799" y="1640390"/>
            <a:ext cx="9254837" cy="4247317"/>
          </a:xfrm>
          <a:prstGeom prst="rect">
            <a:avLst/>
          </a:prstGeom>
          <a:noFill/>
        </p:spPr>
        <p:txBody>
          <a:bodyPr wrap="square">
            <a:spAutoFit/>
          </a:bodyPr>
          <a:lstStyle/>
          <a:p>
            <a:pPr>
              <a:buNone/>
            </a:pPr>
            <a:endParaRPr lang="en-US" dirty="0"/>
          </a:p>
          <a:p>
            <a:pPr>
              <a:buFont typeface="+mj-lt"/>
              <a:buAutoNum type="arabicPeriod"/>
            </a:pPr>
            <a:r>
              <a:rPr lang="en-US" sz="2400" b="1" dirty="0"/>
              <a:t>Applications of Sentiment Analysis</a:t>
            </a:r>
            <a:r>
              <a:rPr lang="en-US" sz="2400" dirty="0"/>
              <a:t>:</a:t>
            </a:r>
            <a:br>
              <a:rPr lang="en-US" sz="2400" dirty="0"/>
            </a:br>
            <a:r>
              <a:rPr lang="en-US" dirty="0"/>
              <a:t>Sentiment analysis is useful for understanding customer satisfaction, market trends, and public reactions during events or crises. Industries use it for improving products, gauging public opinion, or enhancing services. It's applied across domains like healthcare, politics, and social media monitoring.</a:t>
            </a:r>
          </a:p>
          <a:p>
            <a:pPr>
              <a:buFont typeface="+mj-lt"/>
              <a:buAutoNum type="arabicPeriod"/>
            </a:pPr>
            <a:r>
              <a:rPr lang="en-US" sz="2400" b="1" dirty="0"/>
              <a:t>Target Users and Industries</a:t>
            </a:r>
            <a:r>
              <a:rPr lang="en-US" sz="2400" dirty="0"/>
              <a:t>:</a:t>
            </a:r>
            <a:br>
              <a:rPr lang="en-US" sz="2400" dirty="0"/>
            </a:br>
            <a:r>
              <a:rPr lang="en-US" dirty="0"/>
              <a:t>E-commerce, marketing, and media industries benefit from sentiment analysis to enhance campaigns and content. Finance sectors use sentiment data for market predictions, while public sectors leverage it for policy-making. Its application spans industries aiming to better understand their audiences.</a:t>
            </a:r>
          </a:p>
          <a:p>
            <a:pPr>
              <a:buFont typeface="+mj-lt"/>
              <a:buAutoNum type="arabicPeriod"/>
            </a:pPr>
            <a:r>
              <a:rPr lang="en-US" sz="2400" b="1" dirty="0"/>
              <a:t>Future Scalability Ideas</a:t>
            </a:r>
            <a:r>
              <a:rPr lang="en-US" sz="2400" dirty="0"/>
              <a:t>:</a:t>
            </a:r>
            <a:br>
              <a:rPr lang="en-US" sz="2400" dirty="0"/>
            </a:br>
            <a:r>
              <a:rPr lang="en-US" dirty="0"/>
              <a:t>Real-time sentiment tracking can revolutionize event monitoring and decision-making. Integrating text, audio, and video enriches insights, while ethical AI improves fairness. Domain adaptation and IoT integration broaden its scope and personalize user experiences.</a:t>
            </a:r>
          </a:p>
          <a:p>
            <a:r>
              <a:rPr lang="en-US" dirty="0"/>
              <a:t>If you'd like more expansion on these, I'm here to help!</a:t>
            </a:r>
          </a:p>
        </p:txBody>
      </p:sp>
      <p:sp>
        <p:nvSpPr>
          <p:cNvPr id="4" name="TextBox 3">
            <a:extLst>
              <a:ext uri="{FF2B5EF4-FFF2-40B4-BE49-F238E27FC236}">
                <a16:creationId xmlns:a16="http://schemas.microsoft.com/office/drawing/2014/main" id="{10C86CAC-3BB5-EDA8-C38B-241BB7A9C4B5}"/>
              </a:ext>
            </a:extLst>
          </p:cNvPr>
          <p:cNvSpPr txBox="1"/>
          <p:nvPr/>
        </p:nvSpPr>
        <p:spPr>
          <a:xfrm>
            <a:off x="1050878" y="941696"/>
            <a:ext cx="4749421" cy="707886"/>
          </a:xfrm>
          <a:prstGeom prst="rect">
            <a:avLst/>
          </a:prstGeom>
          <a:noFill/>
        </p:spPr>
        <p:txBody>
          <a:bodyPr wrap="square" rtlCol="0">
            <a:spAutoFit/>
          </a:bodyPr>
          <a:lstStyle/>
          <a:p>
            <a:r>
              <a:rPr lang="en-IN" sz="4000" dirty="0">
                <a:solidFill>
                  <a:srgbClr val="FF0000"/>
                </a:solidFill>
              </a:rPr>
              <a:t>Results/Output:</a:t>
            </a:r>
          </a:p>
        </p:txBody>
      </p:sp>
    </p:spTree>
    <p:extLst>
      <p:ext uri="{BB962C8B-B14F-4D97-AF65-F5344CB8AC3E}">
        <p14:creationId xmlns:p14="http://schemas.microsoft.com/office/powerpoint/2010/main" val="325693255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272</TotalTime>
  <Words>794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Montserrat</vt:lpstr>
      <vt:lpstr>Wingdings</vt:lpstr>
      <vt:lpstr>Organic</vt:lpstr>
      <vt:lpstr>Sentimental Analysis web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Kapil Katari</dc:creator>
  <cp:lastModifiedBy>Kapil Katari</cp:lastModifiedBy>
  <cp:revision>8</cp:revision>
  <dcterms:created xsi:type="dcterms:W3CDTF">2025-03-26T17:16:03Z</dcterms:created>
  <dcterms:modified xsi:type="dcterms:W3CDTF">2025-07-08T11:47:39Z</dcterms:modified>
</cp:coreProperties>
</file>