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Amatic SC"/>
      <p:regular r:id="rId14"/>
      <p:bold r:id="rId15"/>
    </p:embeddedFont>
    <p:embeddedFont>
      <p:font typeface="Source Code Pro"/>
      <p:regular r:id="rId16"/>
      <p:bold r:id="rId17"/>
      <p:italic r:id="rId18"/>
      <p:boldItalic r:id="rId19"/>
    </p:embeddedFont>
    <p:embeddedFont>
      <p:font typeface="Source Code Pro Medium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CodeProMedium-regular.fntdata"/><Relationship Id="rId11" Type="http://schemas.openxmlformats.org/officeDocument/2006/relationships/slide" Target="slides/slide6.xml"/><Relationship Id="rId22" Type="http://schemas.openxmlformats.org/officeDocument/2006/relationships/font" Target="fonts/SourceCodeProMedium-italic.fntdata"/><Relationship Id="rId10" Type="http://schemas.openxmlformats.org/officeDocument/2006/relationships/slide" Target="slides/slide5.xml"/><Relationship Id="rId21" Type="http://schemas.openxmlformats.org/officeDocument/2006/relationships/font" Target="fonts/SourceCodeProMedium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SourceCodeProMedium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AmaticSC-bold.fntdata"/><Relationship Id="rId14" Type="http://schemas.openxmlformats.org/officeDocument/2006/relationships/font" Target="fonts/AmaticSC-regular.fntdata"/><Relationship Id="rId17" Type="http://schemas.openxmlformats.org/officeDocument/2006/relationships/font" Target="fonts/SourceCodePro-bold.fntdata"/><Relationship Id="rId16" Type="http://schemas.openxmlformats.org/officeDocument/2006/relationships/font" Target="fonts/SourceCodePr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SourceCodePro-boldItalic.fntdata"/><Relationship Id="rId6" Type="http://schemas.openxmlformats.org/officeDocument/2006/relationships/slide" Target="slides/slide1.xml"/><Relationship Id="rId18" Type="http://schemas.openxmlformats.org/officeDocument/2006/relationships/font" Target="fonts/SourceCodePr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introduction: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Name of the APP: Streeter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Name of the group: Free Spirits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Members: Irén, Katarina, Norbi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76844fa2fb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76844fa2fb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u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sightseeing app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u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Logo: freedom, bag, travelling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774da57533_9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774da57533_9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774da57533_8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774da57533_8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774da57533_8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774da57533_8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u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your preferences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u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Pet friendly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u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family friendly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u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food preferences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u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disability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774da57533_8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774da57533_8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775720e39b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775720e39b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775720e39b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775720e39b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introduction: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Name of the APP: Streeter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Name of the group: Free Spirits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Members: Irén, Katarina, Norbi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Relationship Id="rId4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Relationship Id="rId4" Type="http://schemas.openxmlformats.org/officeDocument/2006/relationships/image" Target="../media/image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9CB9C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 Feel yourself free anywhere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515925"/>
            <a:ext cx="8412600" cy="152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hu" sz="4400"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| </a:t>
            </a:r>
            <a:r>
              <a:rPr b="0" lang="hu" sz="4400"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STREETER |</a:t>
            </a:r>
            <a:endParaRPr b="0" sz="4400"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738"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hu" sz="1738"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by</a:t>
            </a:r>
            <a:endParaRPr b="0" sz="1738"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hu" sz="1738"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Irén - Katarina - Norbi</a:t>
            </a:r>
            <a:endParaRPr b="0" sz="1738"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</p:txBody>
      </p:sp>
    </p:spTree>
  </p:cSld>
  <p:clrMapOvr>
    <a:masterClrMapping/>
  </p:clrMapOvr>
  <mc:AlternateContent>
    <mc:Choice Requires="p14">
      <p:transition spd="med" p14:dur="6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9CB9C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418875" y="642825"/>
            <a:ext cx="4153200" cy="420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  <a:highlight>
                <a:srgbClr val="F9CB9C"/>
              </a:highlight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1"/>
              </a:solidFill>
              <a:highlight>
                <a:srgbClr val="F9CB9C"/>
              </a:highlight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hu" sz="1600">
                <a:solidFill>
                  <a:schemeClr val="accent1"/>
                </a:solidFill>
                <a:highlight>
                  <a:srgbClr val="F9CB9C"/>
                </a:highlight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Sightseeing APP</a:t>
            </a:r>
            <a:endParaRPr sz="1600">
              <a:solidFill>
                <a:schemeClr val="accent1"/>
              </a:solidFill>
              <a:highlight>
                <a:srgbClr val="F9CB9C"/>
              </a:highlight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  <a:highlight>
                <a:srgbClr val="F9CB9C"/>
              </a:highlight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  <a:highlight>
                <a:srgbClr val="F9CB9C"/>
              </a:highlight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Source Code Pro Medium"/>
              <a:buChar char="●"/>
            </a:pPr>
            <a:r>
              <a:rPr lang="hu" sz="1200">
                <a:solidFill>
                  <a:schemeClr val="accent1"/>
                </a:solidFill>
                <a:highlight>
                  <a:srgbClr val="F9CB9C"/>
                </a:highlight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for Everyone</a:t>
            </a:r>
            <a:endParaRPr sz="1200">
              <a:solidFill>
                <a:schemeClr val="accent1"/>
              </a:solidFill>
              <a:highlight>
                <a:srgbClr val="F9CB9C"/>
              </a:highlight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Source Code Pro Medium"/>
              <a:buChar char="●"/>
            </a:pPr>
            <a:r>
              <a:rPr lang="hu" sz="1200">
                <a:solidFill>
                  <a:schemeClr val="accent1"/>
                </a:solidFill>
                <a:highlight>
                  <a:srgbClr val="F9CB9C"/>
                </a:highlight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Interactive / Solo</a:t>
            </a:r>
            <a:endParaRPr sz="1200">
              <a:solidFill>
                <a:schemeClr val="accent1"/>
              </a:solidFill>
              <a:highlight>
                <a:srgbClr val="F9CB9C"/>
              </a:highlight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Source Code Pro Medium"/>
              <a:buChar char="●"/>
            </a:pPr>
            <a:r>
              <a:rPr lang="hu" sz="1200">
                <a:solidFill>
                  <a:schemeClr val="accent1"/>
                </a:solidFill>
                <a:highlight>
                  <a:srgbClr val="F9CB9C"/>
                </a:highlight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Anywhere</a:t>
            </a:r>
            <a:endParaRPr sz="1200">
              <a:solidFill>
                <a:schemeClr val="accent1"/>
              </a:solidFill>
              <a:highlight>
                <a:srgbClr val="F9CB9C"/>
              </a:highlight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Source Code Pro Medium"/>
              <a:buChar char="●"/>
            </a:pPr>
            <a:r>
              <a:rPr lang="hu" sz="1200">
                <a:solidFill>
                  <a:schemeClr val="accent1"/>
                </a:solidFill>
                <a:highlight>
                  <a:srgbClr val="F9CB9C"/>
                </a:highlight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easy Search</a:t>
            </a:r>
            <a:endParaRPr sz="1200">
              <a:solidFill>
                <a:schemeClr val="accent1"/>
              </a:solidFill>
              <a:highlight>
                <a:srgbClr val="F9CB9C"/>
              </a:highlight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Source Code Pro Medium"/>
              <a:buChar char="●"/>
            </a:pPr>
            <a:r>
              <a:rPr lang="hu" sz="1200">
                <a:solidFill>
                  <a:schemeClr val="accent1"/>
                </a:solidFill>
                <a:highlight>
                  <a:srgbClr val="F9CB9C"/>
                </a:highlight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with any Budget</a:t>
            </a:r>
            <a:endParaRPr sz="1200">
              <a:solidFill>
                <a:schemeClr val="accent1"/>
              </a:solidFill>
              <a:highlight>
                <a:srgbClr val="F9CB9C"/>
              </a:highlight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Source Code Pro Medium"/>
              <a:buChar char="●"/>
            </a:pPr>
            <a:r>
              <a:rPr lang="hu" sz="1200">
                <a:solidFill>
                  <a:schemeClr val="accent1"/>
                </a:solidFill>
                <a:highlight>
                  <a:srgbClr val="F9CB9C"/>
                </a:highlight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All in one App</a:t>
            </a:r>
            <a:endParaRPr sz="1200">
              <a:solidFill>
                <a:schemeClr val="accent1"/>
              </a:solidFill>
              <a:highlight>
                <a:srgbClr val="F9CB9C"/>
              </a:highlight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0" lvl="0" marL="1371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  <a:highlight>
                <a:srgbClr val="F9CB9C"/>
              </a:highlight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0" lvl="0" marL="1371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  <a:highlight>
                <a:srgbClr val="F9CB9C"/>
              </a:highlight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0" lvl="0" marL="13716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  <a:highlight>
                <a:srgbClr val="F9CB9C"/>
              </a:highlight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1600" y="886175"/>
            <a:ext cx="4957425" cy="3718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9CB9C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418875" y="341100"/>
            <a:ext cx="8253000" cy="45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0000" lnSpcReduction="20000"/>
          </a:bodyPr>
          <a:lstStyle/>
          <a:p>
            <a:pPr indent="-259080" lvl="0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"/>
              <a:buFont typeface="Source Code Pro Medium"/>
              <a:buChar char="●"/>
            </a:pPr>
            <a:r>
              <a:rPr b="1" lang="hu" sz="7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rPr>
              <a:t>Registration Form</a:t>
            </a:r>
            <a:endParaRPr b="1" sz="7200">
              <a:solidFill>
                <a:schemeClr val="accent1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-25400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Char char="●"/>
            </a:pPr>
            <a:r>
              <a:rPr b="1" lang="hu" sz="7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rPr>
              <a:t>Add Destination</a:t>
            </a:r>
            <a:endParaRPr b="1" sz="7200">
              <a:solidFill>
                <a:schemeClr val="accent1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-25400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Char char="●"/>
            </a:pPr>
            <a:r>
              <a:rPr b="1" lang="hu" sz="7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rPr>
              <a:t>Add your Preferences</a:t>
            </a:r>
            <a:endParaRPr b="1" sz="7200">
              <a:solidFill>
                <a:schemeClr val="accent1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-25400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Char char="●"/>
            </a:pPr>
            <a:r>
              <a:rPr b="1" lang="hu" sz="7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rPr>
              <a:t>App will offer you possibilities during your walk</a:t>
            </a:r>
            <a:endParaRPr b="1" sz="7200">
              <a:solidFill>
                <a:schemeClr val="accent1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-25400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Char char="●"/>
            </a:pPr>
            <a:r>
              <a:rPr b="1" lang="hu" sz="7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rPr>
              <a:t>You can join others or stay with yourself </a:t>
            </a:r>
            <a:endParaRPr b="1" sz="7200">
              <a:solidFill>
                <a:schemeClr val="accent1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hu" sz="7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rPr>
              <a:t>with this APP it is </a:t>
            </a:r>
            <a:r>
              <a:rPr b="1" lang="hu" sz="7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rPr>
              <a:t>easy to search, it can guide you, and it can offer you many other options….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  <a:highlight>
                <a:srgbClr val="F9CB9C"/>
              </a:highlight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hu" sz="2000">
                <a:solidFill>
                  <a:schemeClr val="accent1"/>
                </a:solidFill>
                <a:highlight>
                  <a:srgbClr val="F9CB9C"/>
                </a:highlight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   </a:t>
            </a:r>
            <a:endParaRPr sz="1200">
              <a:solidFill>
                <a:schemeClr val="accent1"/>
              </a:solidFill>
              <a:highlight>
                <a:srgbClr val="F9CB9C"/>
              </a:highlight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0" lvl="0" marL="1371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  <a:highlight>
                <a:srgbClr val="F9CB9C"/>
              </a:highlight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0" lvl="0" marL="13716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  <a:highlight>
                <a:srgbClr val="F9CB9C"/>
              </a:highlight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</p:txBody>
      </p:sp>
      <p:sp>
        <p:nvSpPr>
          <p:cNvPr id="69" name="Google Shape;69;p15"/>
          <p:cNvSpPr txBox="1"/>
          <p:nvPr/>
        </p:nvSpPr>
        <p:spPr>
          <a:xfrm>
            <a:off x="6126600" y="2571350"/>
            <a:ext cx="304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9CB9C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418875" y="341100"/>
            <a:ext cx="8253000" cy="45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  <a:highlight>
                <a:srgbClr val="F9CB9C"/>
              </a:highlight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hu" sz="2000">
                <a:solidFill>
                  <a:schemeClr val="accent1"/>
                </a:solidFill>
                <a:highlight>
                  <a:srgbClr val="F9CB9C"/>
                </a:highlight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   </a:t>
            </a:r>
            <a:r>
              <a:rPr b="1" lang="hu" sz="655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rPr>
              <a:t>Have you ever tried to find ……… ?</a:t>
            </a:r>
            <a:endParaRPr sz="6550">
              <a:solidFill>
                <a:schemeClr val="accent1"/>
              </a:solidFill>
              <a:highlight>
                <a:srgbClr val="F9CB9C"/>
              </a:highlight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0" lvl="0" marL="1371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  <a:highlight>
                <a:srgbClr val="F9CB9C"/>
              </a:highlight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0" lvl="0" marL="1371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  <a:highlight>
                <a:srgbClr val="F9CB9C"/>
              </a:highlight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0" lvl="0" marL="13716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  <a:highlight>
                <a:srgbClr val="F9CB9C"/>
              </a:highlight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</p:txBody>
      </p:sp>
      <p:sp>
        <p:nvSpPr>
          <p:cNvPr id="75" name="Google Shape;75;p16"/>
          <p:cNvSpPr txBox="1"/>
          <p:nvPr/>
        </p:nvSpPr>
        <p:spPr>
          <a:xfrm>
            <a:off x="6126600" y="2571350"/>
            <a:ext cx="304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9CB9C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ctrTitle"/>
          </p:nvPr>
        </p:nvSpPr>
        <p:spPr>
          <a:xfrm>
            <a:off x="116700" y="3890400"/>
            <a:ext cx="9027300" cy="96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hu"/>
              <a:t>Travelling with friends or Solo</a:t>
            </a:r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4825748" cy="3890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0"/>
            <a:ext cx="4554375" cy="3890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9CB9C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idx="1" type="subTitle"/>
          </p:nvPr>
        </p:nvSpPr>
        <p:spPr>
          <a:xfrm>
            <a:off x="429775" y="3759200"/>
            <a:ext cx="8659500" cy="96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 sz="7200">
                <a:latin typeface="Amatic SC"/>
                <a:ea typeface="Amatic SC"/>
                <a:cs typeface="Amatic SC"/>
                <a:sym typeface="Amatic SC"/>
              </a:rPr>
              <a:t>Travelling with pet or family</a:t>
            </a:r>
            <a:endParaRPr sz="7200"/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7825" y="3425"/>
            <a:ext cx="4956175" cy="3662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8"/>
          <p:cNvPicPr preferRelativeResize="0"/>
          <p:nvPr/>
        </p:nvPicPr>
        <p:blipFill rotWithShape="1">
          <a:blip r:embed="rId4">
            <a:alphaModFix/>
          </a:blip>
          <a:srcRect b="0" l="0" r="-2438" t="0"/>
          <a:stretch/>
        </p:blipFill>
        <p:spPr>
          <a:xfrm>
            <a:off x="-54900" y="0"/>
            <a:ext cx="4800625" cy="3662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9CB9C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418875" y="341100"/>
            <a:ext cx="8253000" cy="45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550">
              <a:solidFill>
                <a:schemeClr val="accent1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550">
              <a:solidFill>
                <a:schemeClr val="accent1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550">
              <a:solidFill>
                <a:schemeClr val="accent1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550">
              <a:solidFill>
                <a:schemeClr val="accent1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550">
              <a:solidFill>
                <a:schemeClr val="accent1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550">
              <a:solidFill>
                <a:schemeClr val="accent1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550">
              <a:solidFill>
                <a:schemeClr val="accent1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550">
              <a:solidFill>
                <a:schemeClr val="accent1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550">
              <a:solidFill>
                <a:schemeClr val="accent1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550">
              <a:solidFill>
                <a:schemeClr val="accent1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550">
              <a:solidFill>
                <a:schemeClr val="accent1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hu" sz="655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rPr>
              <a:t>   </a:t>
            </a:r>
            <a:r>
              <a:rPr b="1" lang="hu" sz="1935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rPr>
              <a:t>Any questions ?</a:t>
            </a:r>
            <a:endParaRPr b="1" sz="19350">
              <a:solidFill>
                <a:schemeClr val="accent1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1371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6550">
              <a:solidFill>
                <a:schemeClr val="accent1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1371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6550">
              <a:solidFill>
                <a:schemeClr val="accent1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13716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6550">
              <a:solidFill>
                <a:schemeClr val="accent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95" name="Google Shape;95;p19"/>
          <p:cNvSpPr txBox="1"/>
          <p:nvPr/>
        </p:nvSpPr>
        <p:spPr>
          <a:xfrm>
            <a:off x="6126600" y="2571350"/>
            <a:ext cx="304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9CB9C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 THANK You for your Attention!</a:t>
            </a:r>
            <a:endParaRPr/>
          </a:p>
        </p:txBody>
      </p:sp>
      <p:sp>
        <p:nvSpPr>
          <p:cNvPr id="101" name="Google Shape;101;p20"/>
          <p:cNvSpPr txBox="1"/>
          <p:nvPr>
            <p:ph idx="1" type="subTitle"/>
          </p:nvPr>
        </p:nvSpPr>
        <p:spPr>
          <a:xfrm>
            <a:off x="311700" y="3515925"/>
            <a:ext cx="8412600" cy="152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hu" sz="4400"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| STREETER |</a:t>
            </a:r>
            <a:endParaRPr b="0" sz="4400"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738"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hu" sz="1738"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by</a:t>
            </a:r>
            <a:endParaRPr b="0" sz="1738"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hu" sz="1738"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Irén - Katarina - Norbi</a:t>
            </a:r>
            <a:endParaRPr b="0" sz="1738"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</p:txBody>
      </p:sp>
    </p:spTree>
  </p:cSld>
  <p:clrMapOvr>
    <a:masterClrMapping/>
  </p:clrMapOvr>
  <mc:AlternateContent>
    <mc:Choice Requires="p14">
      <p:transition spd="med" p14:dur="6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