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entury Gothic Paneuropean Bold" charset="1" panose="020B0702020202020204"/>
      <p:regular r:id="rId16"/>
    </p:embeddedFont>
    <p:embeddedFont>
      <p:font typeface="Century Gothic Paneuropean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440252"/>
            <a:ext cx="13018493" cy="173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4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PREDIKCIJA ŠUTEVA KOBIJA BRAJANTA</a:t>
            </a:r>
          </a:p>
          <a:p>
            <a:pPr algn="ctr">
              <a:lnSpc>
                <a:spcPts val="69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765850" y="8651875"/>
            <a:ext cx="852215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Katarina Branković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80023"/>
            <a:ext cx="1238703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HVALA NA PAŽNJI!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769258"/>
            <a:ext cx="85371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CILJ PROJEKTA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84120"/>
            <a:ext cx="12454772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Cilj projekta je da uporedi različite algoritme mašinskog učenja za binarnu klasifikaciju. Konkretno, projekat ima za cilj da proceni njihovu tačnost u predviđanju da li je Kobe Bryant u određenim okolnostima dao koš.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766269"/>
            <a:ext cx="85371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PODACI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794468" y="3192646"/>
            <a:ext cx="12130193" cy="185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Za dataset je korišćen skup podataka sa Kaggle takmičenja, koji obuhvata oko 25.500 instanci, pri čemu svaka instanca sadrži 25 atributa.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10033" y="5787891"/>
            <a:ext cx="12130193" cy="123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Skup podataka je prilično uravnotežen, sa oko 11.500 instanci jedne klase i 14.000 instanci druge.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890815"/>
            <a:ext cx="85371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PRIPREMA PODATAKA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8904" y="3645946"/>
            <a:ext cx="12130193" cy="105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Izbačene su kolone koje su procenjene kao irelevantne, dok su dodate one koje su smatrane značajnim za modele.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78904" y="5606669"/>
            <a:ext cx="12130193" cy="212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Veliki broj atributa bio je kategorično — za one sa većom kardinalnosti primenjeno je target kodiranje, dok je za atribute sa manjom kardinalnošću korišćen dummy encoding.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890815"/>
            <a:ext cx="85371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PODELA PODATAKA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080616" y="3645946"/>
            <a:ext cx="12130193" cy="587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Podaci su podeljeni na treniranje i testiranje, a za svaki model korišćen je pipeline koji uključuje target enkodiranje, skaliranje i optimalne parametre iz GridSearchCV-a. Time je osigurano da podaci za testiranje ostanu neiskorišćeni do finalnog testiranja.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Target enkodiranje je korišćeno u svakom pipeline-u kako bi se izbeglo "curenje podataka", osiguravajući da se target varijable enkodiraju isključivo na trening podacima tokom svake fold validacije.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890815"/>
            <a:ext cx="85371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GRID SEARCH CROSS VALIDATION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889280" y="3432620"/>
            <a:ext cx="12130193" cy="212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GridSearchCV pretražuje optimalne hiperparametre za model tako što isprobava različite kombinacije na osnovu zadatih vrednosti i meri performanse modela kroz K-fold validaciju.(cv=5)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89280" y="6121234"/>
            <a:ext cx="12130193" cy="105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Zatim fituje model na celokupnom trening skupu sa optimalnim hiperparametrima.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890815"/>
            <a:ext cx="85371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REZULTATI KLASIČNIH MODELA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889280" y="3282759"/>
            <a:ext cx="12130193" cy="212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Trenirani su različiti modeli, uključujući Logistic Regression, K-Nearest Neighbors (KNN), Decision Trees, Random Forests, Support Vector Classification (SVC), XGBoost, AdaBoost i Naive Byes, a zatim je posmatrana njihova tačnost.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89280" y="5943792"/>
            <a:ext cx="12130193" cy="427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sa najvećom tačnošću bio je XGBoost, dok je K-Nearest Neighbors (KNN) pokazao najmanju tačnost.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(KNN) se pokazao kao najsporiji model jer zahteva izračunavanje udaljenosti između svih tačaka u skupu podataka, što postaje vremenski zahtevno s povećanjem broja instanci.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890815"/>
            <a:ext cx="85371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NEURONSKA MREŽA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889280" y="3282759"/>
            <a:ext cx="12130193" cy="212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Sastoji se od tri potpuno povezana sloja.  Svaki skriveni sloj koristi ReLU aktivaciju za nelinearnost i Dropout za regularizaciju Na izlazu, mreža koristi sigmoidnu funkciju koja pretvara rezultat u verovatnoću.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89280" y="5777871"/>
            <a:ext cx="12130193" cy="427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 toku treniranja mreže praćene su promene loss-a i accuracy-ja kroz epohe. 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Korišćen je early stopping kako bi prekinulo treniranje ako se validacioni gubitak ne poboljša nakon određenog broja epoha.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345521" y="4393977"/>
            <a:ext cx="11922570" cy="5409866"/>
          </a:xfrm>
          <a:custGeom>
            <a:avLst/>
            <a:gdLst/>
            <a:ahLst/>
            <a:cxnLst/>
            <a:rect r="r" b="b" t="t" l="l"/>
            <a:pathLst>
              <a:path h="5409866" w="11922570">
                <a:moveTo>
                  <a:pt x="0" y="0"/>
                </a:moveTo>
                <a:lnTo>
                  <a:pt x="11922569" y="0"/>
                </a:lnTo>
                <a:lnTo>
                  <a:pt x="11922569" y="5409866"/>
                </a:lnTo>
                <a:lnTo>
                  <a:pt x="0" y="540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890815"/>
            <a:ext cx="85371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OCENA TACNOSTI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41874" y="3314568"/>
            <a:ext cx="12130193" cy="52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Kao metrika za ocenu kvaliteta modela izabrana je tačnost.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DAGROZRU_dg</dc:identifier>
  <dcterms:modified xsi:type="dcterms:W3CDTF">2011-08-01T06:04:30Z</dcterms:modified>
  <cp:revision>1</cp:revision>
  <dc:title>Predikcija suteva kobija brajanta</dc:title>
</cp:coreProperties>
</file>