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347" r:id="rId3"/>
    <p:sldId id="258" r:id="rId4"/>
    <p:sldId id="266" r:id="rId5"/>
    <p:sldId id="262" r:id="rId6"/>
    <p:sldId id="348" r:id="rId7"/>
    <p:sldId id="349" r:id="rId8"/>
    <p:sldId id="350" r:id="rId9"/>
    <p:sldId id="265" r:id="rId10"/>
    <p:sldId id="351" r:id="rId11"/>
    <p:sldId id="352" r:id="rId12"/>
    <p:sldId id="353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F5273E-4C17-406A-9390-13FF0D127DB6}">
  <a:tblStyle styleId="{F5F5273E-4C17-406A-9390-13FF0D127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7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67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25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10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2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1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96" r:id="rId7"/>
    <p:sldLayoutId id="2147483697" r:id="rId8"/>
    <p:sldLayoutId id="2147483698" r:id="rId9"/>
    <p:sldLayoutId id="214748369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821410" y="1753911"/>
            <a:ext cx="7501179" cy="1635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3000" dirty="0" err="1"/>
              <a:t>Analisis</a:t>
            </a:r>
            <a:r>
              <a:rPr lang="en-ID" sz="3000" dirty="0"/>
              <a:t> </a:t>
            </a:r>
            <a:r>
              <a:rPr lang="en-ID" sz="3000" dirty="0" err="1"/>
              <a:t>Karakter</a:t>
            </a:r>
            <a:r>
              <a:rPr lang="en-ID" sz="3000" dirty="0"/>
              <a:t> dan Kata </a:t>
            </a:r>
            <a:r>
              <a:rPr lang="en-ID" sz="3000" dirty="0" err="1"/>
              <a:t>dalam</a:t>
            </a:r>
            <a:r>
              <a:rPr lang="en-ID" sz="3000" dirty="0"/>
              <a:t> </a:t>
            </a:r>
            <a:r>
              <a:rPr lang="en-ID" sz="3000" dirty="0" err="1"/>
              <a:t>Komentar</a:t>
            </a:r>
            <a:r>
              <a:rPr lang="en-ID" sz="3000" dirty="0"/>
              <a:t> </a:t>
            </a:r>
            <a:r>
              <a:rPr lang="en-ID" sz="3000" dirty="0" err="1"/>
              <a:t>Negatif</a:t>
            </a:r>
            <a:r>
              <a:rPr lang="en-ID" sz="3000" dirty="0"/>
              <a:t> di Twitter </a:t>
            </a:r>
            <a:r>
              <a:rPr lang="en-ID" sz="3000" dirty="0" err="1"/>
              <a:t>terhadap</a:t>
            </a:r>
            <a:r>
              <a:rPr lang="en-ID" sz="3000" dirty="0"/>
              <a:t> </a:t>
            </a:r>
            <a:r>
              <a:rPr lang="en-ID" sz="3000" dirty="0" err="1"/>
              <a:t>Seseorang</a:t>
            </a:r>
            <a:r>
              <a:rPr lang="en-ID" sz="3000" dirty="0"/>
              <a:t> </a:t>
            </a:r>
            <a:r>
              <a:rPr lang="en-ID" sz="3000" dirty="0" err="1"/>
              <a:t>menggunakan</a:t>
            </a:r>
            <a:r>
              <a:rPr lang="en-ID" sz="3000" dirty="0"/>
              <a:t> Descriptive Analytics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65">
            <a:extLst>
              <a:ext uri="{FF2B5EF4-FFF2-40B4-BE49-F238E27FC236}">
                <a16:creationId xmlns:a16="http://schemas.microsoft.com/office/drawing/2014/main" id="{2A4EC217-E34F-548D-8388-57D86B9D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8815" y="452532"/>
            <a:ext cx="3386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Bivariate Analysis</a:t>
            </a:r>
            <a:endParaRPr sz="3000" dirty="0"/>
          </a:p>
        </p:txBody>
      </p:sp>
      <p:sp>
        <p:nvSpPr>
          <p:cNvPr id="3" name="Google Shape;553;p66">
            <a:extLst>
              <a:ext uri="{FF2B5EF4-FFF2-40B4-BE49-F238E27FC236}">
                <a16:creationId xmlns:a16="http://schemas.microsoft.com/office/drawing/2014/main" id="{C9D506F1-AF1C-F3DC-B92D-41B35B41D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6973" y="1660769"/>
            <a:ext cx="4372486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Dalam Descriptive Statistic </a:t>
            </a:r>
            <a:r>
              <a:rPr lang="en-US" dirty="0" err="1">
                <a:solidFill>
                  <a:schemeClr val="dk1"/>
                </a:solidFill>
              </a:rPr>
              <a:t>menunjukkan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variabel</a:t>
            </a:r>
            <a:r>
              <a:rPr lang="en-US" dirty="0">
                <a:solidFill>
                  <a:schemeClr val="dk1"/>
                </a:solidFill>
              </a:rPr>
              <a:t> total karakter dan total kata </a:t>
            </a:r>
            <a:r>
              <a:rPr lang="en-US" dirty="0" err="1">
                <a:solidFill>
                  <a:schemeClr val="dk1"/>
                </a:solidFill>
              </a:rPr>
              <a:t>memiliki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korelasi</a:t>
            </a:r>
            <a:r>
              <a:rPr lang="en-US" dirty="0">
                <a:solidFill>
                  <a:schemeClr val="dk1"/>
                </a:solidFill>
              </a:rPr>
              <a:t> yang </a:t>
            </a:r>
            <a:r>
              <a:rPr lang="en-US" dirty="0" err="1">
                <a:solidFill>
                  <a:schemeClr val="dk1"/>
                </a:solidFill>
              </a:rPr>
              <a:t>positif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Dalam </a:t>
            </a:r>
            <a:r>
              <a:rPr lang="en-US" dirty="0" err="1">
                <a:solidFill>
                  <a:schemeClr val="dk1"/>
                </a:solidFill>
              </a:rPr>
              <a:t>visualisasi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menunjukkan</a:t>
            </a:r>
            <a:r>
              <a:rPr lang="en-US" dirty="0">
                <a:solidFill>
                  <a:schemeClr val="dk1"/>
                </a:solidFill>
              </a:rPr>
              <a:t> :</a:t>
            </a:r>
          </a:p>
          <a:p>
            <a:pPr marL="882650" lvl="1" indent="-285750">
              <a:buSzPts val="1400"/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dk1"/>
                </a:solidFill>
              </a:rPr>
              <a:t>Variabel</a:t>
            </a:r>
            <a:r>
              <a:rPr lang="en-US" sz="1400" dirty="0">
                <a:solidFill>
                  <a:schemeClr val="dk1"/>
                </a:solidFill>
              </a:rPr>
              <a:t> total karakter dan total kata </a:t>
            </a:r>
            <a:r>
              <a:rPr lang="en-US" sz="1400" dirty="0" err="1">
                <a:solidFill>
                  <a:schemeClr val="dk1"/>
                </a:solidFill>
              </a:rPr>
              <a:t>terkonfirmasi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memiliki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korelasi</a:t>
            </a:r>
            <a:r>
              <a:rPr lang="en-US" sz="1400" dirty="0">
                <a:solidFill>
                  <a:schemeClr val="dk1"/>
                </a:solidFill>
              </a:rPr>
              <a:t> yang </a:t>
            </a:r>
            <a:r>
              <a:rPr lang="en-US" sz="1400" dirty="0" err="1">
                <a:solidFill>
                  <a:schemeClr val="dk1"/>
                </a:solidFill>
              </a:rPr>
              <a:t>positif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" name="Google Shape;560;p67">
            <a:extLst>
              <a:ext uri="{FF2B5EF4-FFF2-40B4-BE49-F238E27FC236}">
                <a16:creationId xmlns:a16="http://schemas.microsoft.com/office/drawing/2014/main" id="{C542C1CD-9206-59B4-1E53-130A4E015660}"/>
              </a:ext>
            </a:extLst>
          </p:cNvPr>
          <p:cNvSpPr txBox="1">
            <a:spLocks/>
          </p:cNvSpPr>
          <p:nvPr/>
        </p:nvSpPr>
        <p:spPr>
          <a:xfrm>
            <a:off x="5274001" y="3999124"/>
            <a:ext cx="3108400" cy="31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000" dirty="0" err="1"/>
              <a:t>Korelasi</a:t>
            </a:r>
            <a:r>
              <a:rPr lang="en-US" sz="1000" dirty="0"/>
              <a:t> </a:t>
            </a:r>
            <a:r>
              <a:rPr lang="en-US" sz="1000" dirty="0" err="1"/>
              <a:t>antara</a:t>
            </a:r>
            <a:r>
              <a:rPr lang="en-US" sz="1000" dirty="0"/>
              <a:t> Total Karakter dan Total Kata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71DDD-9421-27CA-B789-66F580432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5" t="1448" r="1501" b="3462"/>
          <a:stretch/>
        </p:blipFill>
        <p:spPr>
          <a:xfrm>
            <a:off x="5248573" y="1518492"/>
            <a:ext cx="3159257" cy="23637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1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256024" y="2464665"/>
            <a:ext cx="7369142" cy="743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hasil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pada </a:t>
            </a:r>
            <a:r>
              <a:rPr lang="en-US" dirty="0" err="1"/>
              <a:t>seseorang</a:t>
            </a:r>
            <a:r>
              <a:rPr lang="en-US" dirty="0"/>
              <a:t> atau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rata </a:t>
            </a:r>
            <a:r>
              <a:rPr lang="en-US" dirty="0" err="1"/>
              <a:t>rata</a:t>
            </a:r>
            <a:r>
              <a:rPr lang="en-US" dirty="0"/>
              <a:t> 50 – 100 karakter dan 10 – 20 kata. </a:t>
            </a:r>
            <a:r>
              <a:rPr lang="en-US" dirty="0" err="1"/>
              <a:t>Selain</a:t>
            </a:r>
            <a:r>
              <a:rPr lang="en-US" dirty="0"/>
              <a:t> itu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“lo” yang </a:t>
            </a:r>
            <a:r>
              <a:rPr lang="en-US" dirty="0" err="1"/>
              <a:t>mengartikan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pada </a:t>
            </a:r>
            <a:r>
              <a:rPr lang="en-US" dirty="0" err="1"/>
              <a:t>seseorang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256024" y="1770130"/>
            <a:ext cx="5679900" cy="59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57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45624" y="2162550"/>
            <a:ext cx="5252752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8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821410" y="1753911"/>
            <a:ext cx="7501179" cy="1635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3000" dirty="0"/>
              <a:t>Katarina Inezita</a:t>
            </a:r>
            <a:br>
              <a:rPr lang="en-ID" sz="3000" dirty="0"/>
            </a:br>
            <a:br>
              <a:rPr lang="en-ID" sz="3000" dirty="0"/>
            </a:br>
            <a:r>
              <a:rPr lang="en-ID" sz="3000" dirty="0"/>
              <a:t>Student </a:t>
            </a:r>
            <a:r>
              <a:rPr lang="en-ID" sz="3000" dirty="0" err="1"/>
              <a:t>Binar</a:t>
            </a:r>
            <a:r>
              <a:rPr lang="en-ID" sz="3000" dirty="0"/>
              <a:t> Academy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996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472340" y="1792588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1713680" y="2815413"/>
            <a:ext cx="267066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713680" y="3808064"/>
            <a:ext cx="3110529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Kesimpulan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713225" y="16373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713225" y="2664462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713225" y="365281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612637" y="2416838"/>
            <a:ext cx="391872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186282" y="1217051"/>
            <a:ext cx="7369142" cy="348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Twitter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sekian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 yang </a:t>
            </a:r>
            <a:r>
              <a:rPr lang="en-ID" dirty="0" err="1"/>
              <a:t>digemari</a:t>
            </a:r>
            <a:r>
              <a:rPr lang="en-ID" dirty="0"/>
              <a:t> oleh </a:t>
            </a:r>
            <a:r>
              <a:rPr lang="en-ID" dirty="0" err="1"/>
              <a:t>kalangan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muda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, Twitter juga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penindasan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cyberbullying.</a:t>
            </a:r>
            <a:br>
              <a:rPr lang="en-ID" i="1" dirty="0"/>
            </a:br>
            <a:br>
              <a:rPr lang="en-ID" i="1" dirty="0"/>
            </a:b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tulisan yang </a:t>
            </a:r>
            <a:r>
              <a:rPr lang="en-ID" dirty="0" err="1"/>
              <a:t>kejam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alasan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dan kata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dalmnya</a:t>
            </a:r>
            <a:r>
              <a:rPr lang="en-ID" dirty="0"/>
              <a:t>.</a:t>
            </a:r>
            <a:br>
              <a:rPr lang="en-ID" dirty="0"/>
            </a:br>
            <a:br>
              <a:rPr lang="en-ID" dirty="0"/>
            </a:br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kata,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, dan kata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yang </a:t>
            </a:r>
            <a:r>
              <a:rPr lang="en-ID" dirty="0" err="1"/>
              <a:t>ditujukan</a:t>
            </a:r>
            <a:r>
              <a:rPr lang="en-ID" dirty="0"/>
              <a:t> pada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.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dipertimbangkan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86282" y="522516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945624" y="2416838"/>
            <a:ext cx="5252752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5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186282" y="1217051"/>
            <a:ext cx="7369142" cy="348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 yang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penelitian</a:t>
            </a:r>
            <a:r>
              <a:rPr lang="en-ID" dirty="0"/>
              <a:t> inti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paper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Ibrohim</a:t>
            </a:r>
            <a:r>
              <a:rPr lang="en-ID" dirty="0"/>
              <a:t> dan Budi (2019) </a:t>
            </a:r>
            <a:r>
              <a:rPr lang="en-ID" dirty="0" err="1"/>
              <a:t>mengenai</a:t>
            </a:r>
            <a:r>
              <a:rPr lang="en-ID" dirty="0"/>
              <a:t> “</a:t>
            </a:r>
            <a:r>
              <a:rPr lang="en-US" i="1" dirty="0"/>
              <a:t>Multi-label Hate Speech and Abusive Language Detection in Indonesian Twitter</a:t>
            </a:r>
            <a:r>
              <a:rPr lang="en-US" dirty="0"/>
              <a:t>”. Paper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laman</a:t>
            </a:r>
            <a:r>
              <a:rPr lang="en-US" dirty="0"/>
              <a:t> https://www.aclweb.org/anthology/W19-3506.pdf.</a:t>
            </a:r>
            <a:br>
              <a:rPr lang="en-ID" i="1" dirty="0"/>
            </a:br>
            <a:br>
              <a:rPr lang="en-ID" i="1" dirty="0"/>
            </a:b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i="1" dirty="0"/>
              <a:t>Descriptive Analytics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meneliti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dan kata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data. 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1 </a:t>
            </a:r>
            <a:r>
              <a:rPr lang="en-ID" dirty="0" err="1"/>
              <a:t>variabel</a:t>
            </a:r>
            <a:r>
              <a:rPr lang="en-ID" dirty="0"/>
              <a:t> (univariate) dan 2 </a:t>
            </a:r>
            <a:r>
              <a:rPr lang="en-ID" dirty="0" err="1"/>
              <a:t>variabel</a:t>
            </a:r>
            <a:r>
              <a:rPr lang="en-ID" dirty="0"/>
              <a:t> (bivariate).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Descriptive Statistic,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divisualisasikan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persebaran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visual.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186282" y="522516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74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313774" y="2416838"/>
            <a:ext cx="651645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Kesimpulan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44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65">
            <a:extLst>
              <a:ext uri="{FF2B5EF4-FFF2-40B4-BE49-F238E27FC236}">
                <a16:creationId xmlns:a16="http://schemas.microsoft.com/office/drawing/2014/main" id="{2A4EC217-E34F-548D-8388-57D86B9D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8815" y="452532"/>
            <a:ext cx="33863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Univariate Analysis</a:t>
            </a:r>
            <a:endParaRPr sz="3000" dirty="0"/>
          </a:p>
        </p:txBody>
      </p:sp>
      <p:sp>
        <p:nvSpPr>
          <p:cNvPr id="3" name="Google Shape;553;p66">
            <a:extLst>
              <a:ext uri="{FF2B5EF4-FFF2-40B4-BE49-F238E27FC236}">
                <a16:creationId xmlns:a16="http://schemas.microsoft.com/office/drawing/2014/main" id="{C9D506F1-AF1C-F3DC-B92D-41B35B41D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9514" y="1381800"/>
            <a:ext cx="8744971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Dalam Descriptive Statistic </a:t>
            </a:r>
            <a:r>
              <a:rPr lang="en-US" dirty="0" err="1">
                <a:solidFill>
                  <a:schemeClr val="dk1"/>
                </a:solidFill>
              </a:rPr>
              <a:t>menunjukkan</a:t>
            </a:r>
            <a:r>
              <a:rPr lang="en-US" dirty="0">
                <a:solidFill>
                  <a:schemeClr val="dk1"/>
                </a:solidFill>
              </a:rPr>
              <a:t> data yang </a:t>
            </a:r>
            <a:r>
              <a:rPr lang="en-US" dirty="0" err="1">
                <a:solidFill>
                  <a:schemeClr val="dk1"/>
                </a:solidFill>
              </a:rPr>
              <a:t>diolah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memiliki</a:t>
            </a:r>
            <a:r>
              <a:rPr lang="en-US" dirty="0">
                <a:solidFill>
                  <a:schemeClr val="dk1"/>
                </a:solidFill>
              </a:rPr>
              <a:t> outlier </a:t>
            </a:r>
            <a:r>
              <a:rPr lang="en-US" dirty="0" err="1">
                <a:solidFill>
                  <a:schemeClr val="dk1"/>
                </a:solidFill>
              </a:rPr>
              <a:t>tetapi</a:t>
            </a:r>
            <a:r>
              <a:rPr lang="en-US" dirty="0">
                <a:solidFill>
                  <a:schemeClr val="dk1"/>
                </a:solidFill>
              </a:rPr>
              <a:t> tidak </a:t>
            </a:r>
            <a:r>
              <a:rPr lang="en-US" dirty="0" err="1">
                <a:solidFill>
                  <a:schemeClr val="dk1"/>
                </a:solidFill>
              </a:rPr>
              <a:t>terlalu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signifikan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Dalam </a:t>
            </a:r>
            <a:r>
              <a:rPr lang="en-US" dirty="0" err="1">
                <a:solidFill>
                  <a:schemeClr val="dk1"/>
                </a:solidFill>
              </a:rPr>
              <a:t>visualisasi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menunjukkan</a:t>
            </a:r>
            <a:r>
              <a:rPr lang="en-US" dirty="0">
                <a:solidFill>
                  <a:schemeClr val="dk1"/>
                </a:solidFill>
              </a:rPr>
              <a:t> :</a:t>
            </a:r>
          </a:p>
          <a:p>
            <a:pPr marL="882650" lvl="1" indent="-285750">
              <a:buSzPts val="14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</a:rPr>
              <a:t>Total karakter dan total kata </a:t>
            </a:r>
            <a:r>
              <a:rPr lang="en-US" sz="1400" dirty="0" err="1">
                <a:solidFill>
                  <a:schemeClr val="dk1"/>
                </a:solidFill>
              </a:rPr>
              <a:t>memiliki</a:t>
            </a:r>
            <a:r>
              <a:rPr lang="en-US" sz="1400" dirty="0">
                <a:solidFill>
                  <a:schemeClr val="dk1"/>
                </a:solidFill>
              </a:rPr>
              <a:t> Panjang 50 – 100 karakter dan 10 – 20 kata.</a:t>
            </a:r>
          </a:p>
          <a:p>
            <a:pPr marL="882650" lvl="1" indent="-285750">
              <a:buSzPts val="1400"/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</a:rPr>
              <a:t>Kata yang </a:t>
            </a:r>
            <a:r>
              <a:rPr lang="en-US" sz="1400" dirty="0" err="1">
                <a:solidFill>
                  <a:schemeClr val="dk1"/>
                </a:solidFill>
              </a:rPr>
              <a:t>sering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muncul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adalah</a:t>
            </a:r>
            <a:r>
              <a:rPr lang="en-US" sz="1400" dirty="0">
                <a:solidFill>
                  <a:schemeClr val="dk1"/>
                </a:solidFill>
              </a:rPr>
              <a:t> “user”, “</a:t>
            </a:r>
            <a:r>
              <a:rPr lang="en-US" sz="1400" dirty="0" err="1">
                <a:solidFill>
                  <a:schemeClr val="dk1"/>
                </a:solidFill>
              </a:rPr>
              <a:t>yg</a:t>
            </a:r>
            <a:r>
              <a:rPr lang="en-US" sz="1400" dirty="0">
                <a:solidFill>
                  <a:schemeClr val="dk1"/>
                </a:solidFill>
              </a:rPr>
              <a:t>”, “</a:t>
            </a:r>
            <a:r>
              <a:rPr lang="en-US" sz="1400" dirty="0" err="1">
                <a:solidFill>
                  <a:schemeClr val="dk1"/>
                </a:solidFill>
              </a:rPr>
              <a:t>cebong</a:t>
            </a:r>
            <a:r>
              <a:rPr lang="en-US" sz="1400" dirty="0">
                <a:solidFill>
                  <a:schemeClr val="dk1"/>
                </a:solidFill>
              </a:rPr>
              <a:t>”, “lo”,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69E31-AA3F-D536-292B-0F5E328B1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5" t="2961" r="1262" b="3172"/>
          <a:stretch/>
        </p:blipFill>
        <p:spPr>
          <a:xfrm>
            <a:off x="5965867" y="2924975"/>
            <a:ext cx="1993503" cy="14504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Google Shape;560;p67">
            <a:extLst>
              <a:ext uri="{FF2B5EF4-FFF2-40B4-BE49-F238E27FC236}">
                <a16:creationId xmlns:a16="http://schemas.microsoft.com/office/drawing/2014/main" id="{C542C1CD-9206-59B4-1E53-130A4E015660}"/>
              </a:ext>
            </a:extLst>
          </p:cNvPr>
          <p:cNvSpPr txBox="1">
            <a:spLocks/>
          </p:cNvSpPr>
          <p:nvPr/>
        </p:nvSpPr>
        <p:spPr>
          <a:xfrm>
            <a:off x="5965867" y="4375472"/>
            <a:ext cx="2086492" cy="31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000" dirty="0"/>
              <a:t>Rata – Rata Panjang Karakter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A8D522-43B0-F648-2340-8B5717448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9" t="2333" r="1421" b="2515"/>
          <a:stretch/>
        </p:blipFill>
        <p:spPr>
          <a:xfrm>
            <a:off x="3647884" y="2904703"/>
            <a:ext cx="2030230" cy="14707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Google Shape;560;p67">
            <a:extLst>
              <a:ext uri="{FF2B5EF4-FFF2-40B4-BE49-F238E27FC236}">
                <a16:creationId xmlns:a16="http://schemas.microsoft.com/office/drawing/2014/main" id="{45BF330C-F671-4025-3089-86D3FF629DE0}"/>
              </a:ext>
            </a:extLst>
          </p:cNvPr>
          <p:cNvSpPr txBox="1">
            <a:spLocks/>
          </p:cNvSpPr>
          <p:nvPr/>
        </p:nvSpPr>
        <p:spPr>
          <a:xfrm>
            <a:off x="3647884" y="4404074"/>
            <a:ext cx="2086492" cy="31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000" dirty="0"/>
              <a:t>Rata – Rata Panjang Kata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912C29-F51A-44DF-A4E9-5F42E02FA2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5" t="2774" r="1189" b="3415"/>
          <a:stretch/>
        </p:blipFill>
        <p:spPr>
          <a:xfrm>
            <a:off x="860153" y="3024530"/>
            <a:ext cx="2549473" cy="12924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Google Shape;560;p67">
            <a:extLst>
              <a:ext uri="{FF2B5EF4-FFF2-40B4-BE49-F238E27FC236}">
                <a16:creationId xmlns:a16="http://schemas.microsoft.com/office/drawing/2014/main" id="{2F951884-B82A-5EE6-584D-6B52E3EECEFA}"/>
              </a:ext>
            </a:extLst>
          </p:cNvPr>
          <p:cNvSpPr txBox="1">
            <a:spLocks/>
          </p:cNvSpPr>
          <p:nvPr/>
        </p:nvSpPr>
        <p:spPr>
          <a:xfrm>
            <a:off x="1091643" y="4366369"/>
            <a:ext cx="2086492" cy="31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000" dirty="0"/>
              <a:t>Kata Yang </a:t>
            </a:r>
            <a:r>
              <a:rPr lang="en-US" sz="1000" dirty="0" err="1"/>
              <a:t>Sering</a:t>
            </a:r>
            <a:r>
              <a:rPr lang="en-US" sz="1000" dirty="0"/>
              <a:t> </a:t>
            </a:r>
            <a:r>
              <a:rPr lang="en-US" sz="1000" dirty="0" err="1"/>
              <a:t>Muncul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Vidaloka</vt:lpstr>
      <vt:lpstr>Arial</vt:lpstr>
      <vt:lpstr>Wingdings</vt:lpstr>
      <vt:lpstr>Minimalist Business Slides XL by Slidesgo</vt:lpstr>
      <vt:lpstr>Analisis Karakter dan Kata dalam Komentar Negatif di Twitter terhadap Seseorang menggunakan Descriptive Analytics</vt:lpstr>
      <vt:lpstr>Katarina Inezita  Student Binar Academy</vt:lpstr>
      <vt:lpstr>Daftar Isi</vt:lpstr>
      <vt:lpstr>Pendahuluan</vt:lpstr>
      <vt:lpstr>Pendahuluan</vt:lpstr>
      <vt:lpstr>Metode Penelitian</vt:lpstr>
      <vt:lpstr>Metode Penelitian</vt:lpstr>
      <vt:lpstr>Hasil dan Kesimpulan</vt:lpstr>
      <vt:lpstr>Univariate Analysis</vt:lpstr>
      <vt:lpstr>Bivariate Analysis</vt:lpstr>
      <vt:lpstr>Hasil dan 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Karakter dan Kata dalam Komentar Negatif di Twitter terhadap Seseorang menggunakan Descriptive Analytics</dc:title>
  <cp:lastModifiedBy>Katarina Inezita</cp:lastModifiedBy>
  <cp:revision>1</cp:revision>
  <dcterms:modified xsi:type="dcterms:W3CDTF">2023-04-02T07:48:00Z</dcterms:modified>
</cp:coreProperties>
</file>