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DB9E4BB-6C3A-4322-9795-9E35A9D3E7AB}" type="datetimeFigureOut">
              <a:rPr lang="en-US" smtClean="0"/>
              <a:pPr/>
              <a:t>05-06-25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7D9FC8F-92C5-42DC-908B-8CBC7F217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962400"/>
            <a:ext cx="8458200" cy="1198986"/>
          </a:xfrm>
        </p:spPr>
        <p:txBody>
          <a:bodyPr/>
          <a:lstStyle/>
          <a:p>
            <a:r>
              <a:rPr lang="en-US" dirty="0" smtClean="0"/>
              <a:t>Upravljanje stanjem u React aplikaciji pomoću Zustand biblioteke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/>
              <a:t>K</a:t>
            </a:r>
            <a:r>
              <a:rPr lang="sr-Latn-RS" dirty="0" smtClean="0"/>
              <a:t>reiranje zustand store-a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6324599" cy="252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62400"/>
            <a:ext cx="6248400" cy="264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ersist middleware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24000"/>
            <a:ext cx="4896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sr-Latn-RS" dirty="0" smtClean="0"/>
              <a:t>ristupanje store-u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5401429" cy="32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0"/>
            <a:ext cx="53435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3200"/>
            <a:ext cx="8686800" cy="11848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Hvala na pa</a:t>
            </a:r>
            <a:r>
              <a:rPr lang="sr-Latn-RS" sz="4400" dirty="0" smtClean="0"/>
              <a:t>žnji!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biblioteka otvorenog koda</a:t>
            </a:r>
          </a:p>
          <a:p>
            <a:r>
              <a:rPr lang="en-US" dirty="0" smtClean="0"/>
              <a:t>Jednostavno kreiranje interaktivnih i dinamičkih web aplikacija</a:t>
            </a:r>
          </a:p>
          <a:p>
            <a:endParaRPr lang="en-US" dirty="0" smtClean="0"/>
          </a:p>
          <a:p>
            <a:r>
              <a:rPr lang="en-US" dirty="0" smtClean="0"/>
              <a:t>Jedan od najpopularnijih alata za frontend razvoj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Komponente u React-u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se zasniva na komponentama</a:t>
            </a:r>
          </a:p>
          <a:p>
            <a:r>
              <a:rPr lang="en-US" dirty="0" smtClean="0"/>
              <a:t>Mali, izolovani delovi korisničkog interfejsa</a:t>
            </a:r>
          </a:p>
          <a:p>
            <a:r>
              <a:rPr lang="en-US" dirty="0" smtClean="0"/>
              <a:t>Sopstveno stanje i ponašanje</a:t>
            </a:r>
            <a:endParaRPr lang="sr-Latn-RS" dirty="0" smtClean="0"/>
          </a:p>
          <a:p>
            <a:r>
              <a:rPr lang="sr-Latn-RS" dirty="0" smtClean="0"/>
              <a:t>Promenom stanja dolazi do re-renderovanja komponente</a:t>
            </a:r>
          </a:p>
          <a:p>
            <a:endParaRPr lang="en-US" dirty="0" smtClean="0"/>
          </a:p>
          <a:p>
            <a:r>
              <a:rPr lang="en-US" dirty="0" smtClean="0"/>
              <a:t>Prop drilling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413" y="579438"/>
            <a:ext cx="8383587" cy="569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Upravljane stanjem u aplikaciji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Osnovni mehanizmi za upravljanje stanjima preko </a:t>
            </a:r>
            <a:r>
              <a:rPr lang="en-US" i="1" dirty="0" smtClean="0"/>
              <a:t>useState</a:t>
            </a:r>
            <a:r>
              <a:rPr lang="en-US" dirty="0" smtClean="0"/>
              <a:t> i </a:t>
            </a:r>
            <a:r>
              <a:rPr lang="en-US" i="1" dirty="0" smtClean="0"/>
              <a:t>useContext</a:t>
            </a:r>
            <a:r>
              <a:rPr lang="en-US" dirty="0" smtClean="0"/>
              <a:t> hookova</a:t>
            </a:r>
          </a:p>
          <a:p>
            <a:r>
              <a:rPr lang="en-US" dirty="0" smtClean="0"/>
              <a:t>Ove metode imaju ograničenja kada aplikacija postane složena</a:t>
            </a:r>
          </a:p>
          <a:p>
            <a:r>
              <a:rPr lang="en-US" dirty="0" smtClean="0"/>
              <a:t>Kao re</a:t>
            </a:r>
            <a:r>
              <a:rPr lang="sr-Latn-RS" dirty="0" smtClean="0"/>
              <a:t>šenje se javljaju centralizovani store-ovi</a:t>
            </a:r>
          </a:p>
          <a:p>
            <a:r>
              <a:rPr lang="sr-Latn-RS" dirty="0" smtClean="0"/>
              <a:t>Redux, MobX, Zustand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zustand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Biblioteka za upravljanje stanjima u React aplikacijama</a:t>
            </a:r>
          </a:p>
          <a:p>
            <a:r>
              <a:rPr lang="sr-Latn-RS" dirty="0" smtClean="0"/>
              <a:t>K</a:t>
            </a:r>
            <a:r>
              <a:rPr lang="en-US" dirty="0" smtClean="0"/>
              <a:t>ompaktna, brza i skalabilna</a:t>
            </a:r>
            <a:endParaRPr lang="sr-Latn-RS" dirty="0" smtClean="0"/>
          </a:p>
          <a:p>
            <a:r>
              <a:rPr lang="sr-Latn-RS" dirty="0" smtClean="0"/>
              <a:t>M</a:t>
            </a:r>
            <a:r>
              <a:rPr lang="en-US" dirty="0" smtClean="0"/>
              <a:t>inimalno </a:t>
            </a:r>
            <a:r>
              <a:rPr lang="sr-Latn-RS" dirty="0" smtClean="0"/>
              <a:t>šablonskog </a:t>
            </a:r>
            <a:r>
              <a:rPr lang="en-US" dirty="0" smtClean="0"/>
              <a:t>koda</a:t>
            </a:r>
            <a:endParaRPr lang="sr-Latn-RS" dirty="0" smtClean="0"/>
          </a:p>
          <a:p>
            <a:r>
              <a:rPr lang="sr-Latn-RS" dirty="0" smtClean="0"/>
              <a:t>N</a:t>
            </a:r>
            <a:r>
              <a:rPr lang="en-US" dirty="0" smtClean="0"/>
              <a:t>e koristi Provider</a:t>
            </a:r>
            <a:endParaRPr lang="sr-Latn-RS" dirty="0" smtClean="0"/>
          </a:p>
          <a:p>
            <a:r>
              <a:rPr lang="sr-Latn-RS" dirty="0" smtClean="0"/>
              <a:t>O</a:t>
            </a:r>
            <a:r>
              <a:rPr lang="en-US" dirty="0" smtClean="0"/>
              <a:t>slanja se na </a:t>
            </a:r>
            <a:r>
              <a:rPr lang="en-US" b="1" dirty="0" smtClean="0"/>
              <a:t>React hook-ove</a:t>
            </a:r>
            <a:r>
              <a:rPr lang="en-US" dirty="0" smtClean="0"/>
              <a:t> za rad sa stanjem</a:t>
            </a:r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Zašto zustand?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Brži je od React Context API-ja</a:t>
            </a:r>
            <a:endParaRPr lang="sr-Latn-RS" dirty="0" smtClean="0"/>
          </a:p>
          <a:p>
            <a:r>
              <a:rPr lang="en-US" dirty="0" smtClean="0"/>
              <a:t>Automatski spaja stanje</a:t>
            </a:r>
            <a:endParaRPr lang="sr-Latn-RS" dirty="0" smtClean="0"/>
          </a:p>
          <a:p>
            <a:r>
              <a:rPr lang="sr-Latn-RS" dirty="0" smtClean="0"/>
              <a:t>Podržava različite vrste middleware (perzistencija, logovanje)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sr-Latn-RS" dirty="0" smtClean="0"/>
              <a:t>reiranje projekta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594518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587086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038600"/>
            <a:ext cx="5143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Dodavanje zustand biblioteke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56483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6025" y="1371600"/>
            <a:ext cx="28479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674</TotalTime>
  <Words>161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Upravljanje stanjem u React aplikaciji pomoću Zustand biblioteke</vt:lpstr>
      <vt:lpstr>REACT</vt:lpstr>
      <vt:lpstr>Komponente u React-u</vt:lpstr>
      <vt:lpstr>Slide 4</vt:lpstr>
      <vt:lpstr>Upravljane stanjem u aplikaciji</vt:lpstr>
      <vt:lpstr>zustand</vt:lpstr>
      <vt:lpstr>Zašto zustand?</vt:lpstr>
      <vt:lpstr>Kreiranje projekta</vt:lpstr>
      <vt:lpstr>Dodavanje zustand biblioteke</vt:lpstr>
      <vt:lpstr>Kreiranje zustand store-a</vt:lpstr>
      <vt:lpstr>Persist middleware</vt:lpstr>
      <vt:lpstr>Pristupanje store-u</vt:lpstr>
      <vt:lpstr>Hvala na pažnji!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stanjem u React aplikaciji pomoću Zustand biblioteke</dc:title>
  <dc:creator>Katarina</dc:creator>
  <cp:lastModifiedBy>Katarina</cp:lastModifiedBy>
  <cp:revision>2</cp:revision>
  <dcterms:created xsi:type="dcterms:W3CDTF">2025-05-30T18:01:43Z</dcterms:created>
  <dcterms:modified xsi:type="dcterms:W3CDTF">2025-06-06T00:55:47Z</dcterms:modified>
</cp:coreProperties>
</file>