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81" r:id="rId5"/>
    <p:sldId id="273" r:id="rId6"/>
    <p:sldId id="274" r:id="rId7"/>
    <p:sldId id="268" r:id="rId8"/>
    <p:sldId id="269" r:id="rId9"/>
    <p:sldId id="272" r:id="rId10"/>
    <p:sldId id="278" r:id="rId11"/>
    <p:sldId id="270" r:id="rId12"/>
    <p:sldId id="271" r:id="rId13"/>
    <p:sldId id="276" r:id="rId14"/>
    <p:sldId id="277" r:id="rId15"/>
    <p:sldId id="279" r:id="rId16"/>
    <p:sldId id="280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DAKTILOGRAF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Projekt iz kolegija Računarski praktikum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85212" y="5105400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r-HR" sz="2400" dirty="0" smtClean="0"/>
              <a:t>Lorena Novak</a:t>
            </a:r>
            <a:br>
              <a:rPr lang="hr-HR" sz="2400" dirty="0" smtClean="0"/>
            </a:br>
            <a:r>
              <a:rPr lang="hr-HR" sz="2400" dirty="0" smtClean="0"/>
              <a:t>Katarina Šupe</a:t>
            </a:r>
            <a:br>
              <a:rPr lang="hr-HR" sz="2400" dirty="0" smtClean="0"/>
            </a:br>
            <a:r>
              <a:rPr lang="hr-HR" sz="2400" dirty="0" smtClean="0"/>
              <a:t>Mateja </a:t>
            </a:r>
            <a:r>
              <a:rPr lang="hr-HR" sz="2400" dirty="0" err="1" smtClean="0"/>
              <a:t>Terzanović</a:t>
            </a:r>
            <a:endParaRPr lang="hr-HR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212">
            <a:off x="7503391" y="592619"/>
            <a:ext cx="3203719" cy="30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Igra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Cilj igre je u što kraćem vremenu prepisati zadani tekst uz što manje grešaka.</a:t>
            </a:r>
          </a:p>
          <a:p>
            <a:r>
              <a:rPr lang="hr-HR" dirty="0" smtClean="0"/>
              <a:t>Prije početka igre korisnik može mijenjati opciju preskakanja greške.</a:t>
            </a:r>
            <a:endParaRPr lang="hr-HR" dirty="0" smtClean="0"/>
          </a:p>
          <a:p>
            <a:r>
              <a:rPr lang="hr-HR" dirty="0" smtClean="0"/>
              <a:t>Nakon što korisnik pritisne gumb ‘Započni igru’, vrijeme se počne mjeriti. </a:t>
            </a:r>
          </a:p>
          <a:p>
            <a:r>
              <a:rPr lang="hr-HR" dirty="0" smtClean="0"/>
              <a:t>Pritiskom na tipku </a:t>
            </a:r>
            <a:r>
              <a:rPr lang="hr-HR" i="1" dirty="0" err="1" smtClean="0"/>
              <a:t>space</a:t>
            </a:r>
            <a:r>
              <a:rPr lang="hr-HR" dirty="0" smtClean="0"/>
              <a:t> korisnik prelazi na iduću riječ (ovisno o opciji preskakanja greške).</a:t>
            </a:r>
          </a:p>
          <a:p>
            <a:r>
              <a:rPr lang="hr-HR" dirty="0" smtClean="0"/>
              <a:t>Nakon što je sav tekst unesen, igra završava te se ispisuje rezultat igre.</a:t>
            </a:r>
          </a:p>
        </p:txBody>
      </p:sp>
    </p:spTree>
    <p:extLst>
      <p:ext uri="{BB962C8B-B14F-4D97-AF65-F5344CB8AC3E}">
        <p14:creationId xmlns:p14="http://schemas.microsoft.com/office/powerpoint/2010/main" val="115503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Opcija preskakanja </a:t>
            </a:r>
            <a:r>
              <a:rPr lang="hr-HR" dirty="0" smtClean="0"/>
              <a:t>greške </a:t>
            </a:r>
            <a:r>
              <a:rPr lang="hr-HR" dirty="0" smtClean="0"/>
              <a:t>- upaljena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20199" cy="4267200"/>
          </a:xfrm>
        </p:spPr>
        <p:txBody>
          <a:bodyPr>
            <a:normAutofit/>
          </a:bodyPr>
          <a:lstStyle/>
          <a:p>
            <a:r>
              <a:rPr lang="hr-HR" dirty="0" smtClean="0"/>
              <a:t>Korisnik može preskočiti grešku, odnosno nastaviti tipkati neovisno o tome je li prethodno unio pogrešno slovo. </a:t>
            </a:r>
            <a:endParaRPr lang="hr-HR" dirty="0" smtClean="0"/>
          </a:p>
          <a:p>
            <a:r>
              <a:rPr lang="hr-HR" dirty="0" smtClean="0"/>
              <a:t>Zele</a:t>
            </a:r>
            <a:r>
              <a:rPr lang="hr-HR" dirty="0" smtClean="0"/>
              <a:t>na </a:t>
            </a:r>
            <a:r>
              <a:rPr lang="hr-HR" dirty="0" smtClean="0"/>
              <a:t>tipka </a:t>
            </a:r>
            <a:r>
              <a:rPr lang="hr-HR" dirty="0" smtClean="0"/>
              <a:t>na tipkovnici će uvijek </a:t>
            </a:r>
            <a:r>
              <a:rPr lang="hr-HR" dirty="0" smtClean="0"/>
              <a:t>prikazivati slovo koje je iduće u </a:t>
            </a:r>
            <a:r>
              <a:rPr lang="hr-HR" dirty="0" smtClean="0"/>
              <a:t>riječi </a:t>
            </a:r>
            <a:r>
              <a:rPr lang="hr-HR" dirty="0" smtClean="0"/>
              <a:t>vježbe s obzirom na broj dosad unesenih slova.</a:t>
            </a:r>
          </a:p>
          <a:p>
            <a:r>
              <a:rPr lang="hr-HR" dirty="0" smtClean="0"/>
              <a:t>Korisnik može prijeći na iduću riječ u bilo kojem trenutku. </a:t>
            </a:r>
          </a:p>
          <a:p>
            <a:r>
              <a:rPr lang="hr-HR" dirty="0" smtClean="0"/>
              <a:t>Ukoliko je korisnik na kraju unio krivi znak, za kraj igre mora pritisnuti tipku </a:t>
            </a:r>
            <a:r>
              <a:rPr lang="hr-HR" i="1" dirty="0" err="1" smtClean="0"/>
              <a:t>space</a:t>
            </a:r>
            <a:r>
              <a:rPr lang="hr-HR" dirty="0" smtClean="0"/>
              <a:t>.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2599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Opcija preskakanja </a:t>
            </a:r>
            <a:r>
              <a:rPr lang="hr-HR" dirty="0" smtClean="0"/>
              <a:t>greške </a:t>
            </a:r>
            <a:r>
              <a:rPr lang="hr-HR" dirty="0" smtClean="0"/>
              <a:t>- ugašena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01199" cy="4267200"/>
          </a:xfrm>
        </p:spPr>
        <p:txBody>
          <a:bodyPr/>
          <a:lstStyle/>
          <a:p>
            <a:r>
              <a:rPr lang="hr-HR" dirty="0" smtClean="0"/>
              <a:t>U </a:t>
            </a:r>
            <a:r>
              <a:rPr lang="hr-HR" dirty="0" smtClean="0"/>
              <a:t>ovoj opciji greške se ne </a:t>
            </a:r>
            <a:r>
              <a:rPr lang="hr-HR" dirty="0" smtClean="0"/>
              <a:t>toleriraju. Dakle</a:t>
            </a:r>
            <a:r>
              <a:rPr lang="hr-HR" dirty="0" smtClean="0"/>
              <a:t>, korisnik prelazi na iduće slovo tek kada ispravno upiše trenutno slovo</a:t>
            </a:r>
            <a:r>
              <a:rPr lang="hr-HR" dirty="0" smtClean="0"/>
              <a:t>.</a:t>
            </a:r>
          </a:p>
          <a:p>
            <a:r>
              <a:rPr lang="hr-HR" dirty="0" smtClean="0"/>
              <a:t>Pogrešna slova se ne upisuju, ali se broje kao greške i prikazuju se na tipkovnici crvenom bojom.</a:t>
            </a:r>
            <a:endParaRPr lang="hr-HR" dirty="0" smtClean="0"/>
          </a:p>
          <a:p>
            <a:r>
              <a:rPr lang="hr-HR" dirty="0" smtClean="0"/>
              <a:t>Zeleno slovo </a:t>
            </a:r>
            <a:r>
              <a:rPr lang="hr-HR" dirty="0"/>
              <a:t>na tipkovnici će uvijek biti sljedeće slovo u riječi vježbe nakon zadnjeg točno upisanog slova (ili prvo na početku). </a:t>
            </a:r>
          </a:p>
          <a:p>
            <a:r>
              <a:rPr lang="hr-HR" dirty="0" smtClean="0"/>
              <a:t>Korisnik može prijeći na iduću riječ tek kada prethodnu upiše ispravno.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98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2413" y="1905000"/>
                <a:ext cx="9601199" cy="4267200"/>
              </a:xfrm>
            </p:spPr>
            <p:txBody>
              <a:bodyPr>
                <a:normAutofit fontScale="92500"/>
              </a:bodyPr>
              <a:lstStyle/>
              <a:p>
                <a:r>
                  <a:rPr lang="hr-HR" dirty="0" smtClean="0"/>
                  <a:t>U rezultatima korisnik vidi datum igre, WPM (</a:t>
                </a:r>
                <a:r>
                  <a:rPr lang="hr-HR" i="1" dirty="0" err="1" smtClean="0"/>
                  <a:t>words</a:t>
                </a:r>
                <a:r>
                  <a:rPr lang="hr-HR" i="1" dirty="0" smtClean="0"/>
                  <a:t> </a:t>
                </a:r>
                <a:r>
                  <a:rPr lang="hr-HR" i="1" dirty="0" err="1" smtClean="0"/>
                  <a:t>per</a:t>
                </a:r>
                <a:r>
                  <a:rPr lang="hr-HR" i="1" dirty="0" smtClean="0"/>
                  <a:t> minute</a:t>
                </a:r>
                <a:r>
                  <a:rPr lang="hr-HR" dirty="0" smtClean="0"/>
                  <a:t>, broj riječi u minuti) te točnost.</a:t>
                </a:r>
              </a:p>
              <a:p>
                <a:r>
                  <a:rPr lang="hr-HR" dirty="0" smtClean="0"/>
                  <a:t>WPM se računa po formuli 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𝑈𝑘𝑢𝑝𝑎𝑛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𝑏𝑟𝑜𝑗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𝑝𝑟𝑖𝑡𝑖𝑠𝑎𝑘𝑎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𝑠𝑙𝑜𝑣𝑎</m:t>
                            </m:r>
                          </m:num>
                          <m:den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𝑉𝑟𝑖𝑗𝑒𝑚𝑒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𝑚𝑖𝑛𝑢𝑡𝑎𝑚𝑎</m:t>
                        </m:r>
                      </m:den>
                    </m:f>
                  </m:oMath>
                </a14:m>
                <a:r>
                  <a:rPr lang="hr-HR" dirty="0" smtClean="0"/>
                  <a:t>.</a:t>
                </a:r>
              </a:p>
              <a:p>
                <a:r>
                  <a:rPr lang="hr-HR" dirty="0" smtClean="0"/>
                  <a:t>Točnost se računa po formuli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𝐵𝑟𝑜𝑗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č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𝑛𝑖h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𝑠𝑙𝑜𝑣𝑎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𝑈𝑘𝑢𝑝𝑎𝑛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𝑏𝑟𝑜𝑗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𝑝𝑟𝑖𝑡𝑖𝑠𝑎𝑘𝑎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𝑠𝑙𝑜𝑣𝑎</m:t>
                        </m:r>
                      </m:den>
                    </m:f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hr-HR" dirty="0" smtClean="0"/>
                  <a:t>.</a:t>
                </a:r>
              </a:p>
              <a:p>
                <a:r>
                  <a:rPr lang="hr-HR" dirty="0" smtClean="0"/>
                  <a:t>Ukupan broj pritisaka slova predstavlja zbroj ukupnog broja krivo i točno pritisnutih znakova (ne računajući preskočene znakove, ukoliko postoje).</a:t>
                </a:r>
                <a:endParaRPr lang="hr-HR" dirty="0" smtClean="0"/>
              </a:p>
              <a:p>
                <a:r>
                  <a:rPr lang="hr-HR" dirty="0" smtClean="0"/>
                  <a:t>Na kraju igre korisnik dobije informaciju o detaljnijim rezultatima svoje trenutno završene igre (vrijeme, broj pogrešno unesenih znakova - preskočena slova broje se kao pogrešna, broj točno unesenih znakova, WPM i točnost).</a:t>
                </a:r>
                <a:endParaRPr lang="hr-H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2413" y="1905000"/>
                <a:ext cx="9601199" cy="4267200"/>
              </a:xfrm>
              <a:blipFill>
                <a:blip r:embed="rId2"/>
                <a:stretch>
                  <a:fillRect l="-762" t="-1857" b="-128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50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koda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24999" cy="4267200"/>
          </a:xfrm>
        </p:spPr>
        <p:txBody>
          <a:bodyPr/>
          <a:lstStyle/>
          <a:p>
            <a:r>
              <a:rPr lang="hr-HR" dirty="0" smtClean="0"/>
              <a:t>Klasa </a:t>
            </a:r>
            <a:r>
              <a:rPr lang="hr-HR" i="1" dirty="0" smtClean="0"/>
              <a:t>Form1</a:t>
            </a:r>
            <a:r>
              <a:rPr lang="hr-HR" dirty="0" smtClean="0"/>
              <a:t> predstavlja početni prozor aplikacije u kojem se odvija igra. </a:t>
            </a:r>
          </a:p>
          <a:p>
            <a:r>
              <a:rPr lang="hr-HR" dirty="0" smtClean="0"/>
              <a:t>Klasa </a:t>
            </a:r>
            <a:r>
              <a:rPr lang="hr-HR" i="1" dirty="0" smtClean="0"/>
              <a:t>Form2</a:t>
            </a:r>
            <a:r>
              <a:rPr lang="hr-HR" dirty="0" smtClean="0"/>
              <a:t> predstavlja dijalog za kreiranje nove vježbe. </a:t>
            </a:r>
          </a:p>
          <a:p>
            <a:r>
              <a:rPr lang="hr-HR" dirty="0" smtClean="0"/>
              <a:t>Klasa </a:t>
            </a:r>
            <a:r>
              <a:rPr lang="hr-HR" i="1" dirty="0" smtClean="0"/>
              <a:t>Game</a:t>
            </a:r>
            <a:r>
              <a:rPr lang="hr-HR" dirty="0" smtClean="0"/>
              <a:t> predstavlja kontrolu toka igre ovisno o postavljenim opcijama.</a:t>
            </a:r>
          </a:p>
          <a:p>
            <a:r>
              <a:rPr lang="hr-HR" dirty="0" smtClean="0"/>
              <a:t>Klasa </a:t>
            </a:r>
            <a:r>
              <a:rPr lang="hr-HR" i="1" dirty="0" err="1" smtClean="0"/>
              <a:t>Exercise</a:t>
            </a:r>
            <a:r>
              <a:rPr lang="hr-HR" dirty="0" smtClean="0"/>
              <a:t> predstavlja jednu korisnički definiranu vježbu.</a:t>
            </a:r>
          </a:p>
        </p:txBody>
      </p:sp>
    </p:spTree>
    <p:extLst>
      <p:ext uri="{BB962C8B-B14F-4D97-AF65-F5344CB8AC3E}">
        <p14:creationId xmlns:p14="http://schemas.microsoft.com/office/powerpoint/2010/main" val="32532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koda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9" cy="4267200"/>
          </a:xfrm>
        </p:spPr>
        <p:txBody>
          <a:bodyPr/>
          <a:lstStyle/>
          <a:p>
            <a:r>
              <a:rPr lang="hr-HR" dirty="0" smtClean="0"/>
              <a:t>Klikom na gumb ‘Kreiraj svoju vježbu’ u </a:t>
            </a:r>
            <a:r>
              <a:rPr lang="hr-HR" i="1" dirty="0" smtClean="0"/>
              <a:t>Form1</a:t>
            </a:r>
            <a:r>
              <a:rPr lang="hr-HR" dirty="0" smtClean="0"/>
              <a:t> kreiramo </a:t>
            </a:r>
            <a:r>
              <a:rPr lang="hr-HR" i="1" dirty="0" smtClean="0"/>
              <a:t>Form2</a:t>
            </a:r>
            <a:r>
              <a:rPr lang="hr-HR" dirty="0" smtClean="0"/>
              <a:t> koja obrađuje korisnikov unos i kreira novu vježbu, odnosno instancu klase </a:t>
            </a:r>
            <a:r>
              <a:rPr lang="hr-HR" i="1" dirty="0" err="1" smtClean="0"/>
              <a:t>Exercise</a:t>
            </a:r>
            <a:r>
              <a:rPr lang="hr-HR" dirty="0" smtClean="0"/>
              <a:t>. </a:t>
            </a:r>
          </a:p>
          <a:p>
            <a:r>
              <a:rPr lang="hr-HR" dirty="0" smtClean="0"/>
              <a:t>Klasa </a:t>
            </a:r>
            <a:r>
              <a:rPr lang="hr-HR" i="1" dirty="0" smtClean="0"/>
              <a:t>Form2</a:t>
            </a:r>
            <a:r>
              <a:rPr lang="hr-HR" dirty="0" smtClean="0"/>
              <a:t> sadrži metode za validaciju unesenih podataka </a:t>
            </a:r>
            <a:r>
              <a:rPr lang="hr-HR" i="1" dirty="0" err="1" smtClean="0"/>
              <a:t>checkPracticeLetters</a:t>
            </a:r>
            <a:r>
              <a:rPr lang="hr-HR" dirty="0" smtClean="0"/>
              <a:t> i </a:t>
            </a:r>
            <a:r>
              <a:rPr lang="hr-HR" i="1" dirty="0" err="1" smtClean="0"/>
              <a:t>checkExName</a:t>
            </a:r>
            <a:r>
              <a:rPr lang="hr-HR" dirty="0" smtClean="0"/>
              <a:t>.</a:t>
            </a:r>
          </a:p>
          <a:p>
            <a:r>
              <a:rPr lang="hr-HR" dirty="0" smtClean="0"/>
              <a:t>Klasa </a:t>
            </a:r>
            <a:r>
              <a:rPr lang="hr-HR" i="1" dirty="0" err="1" smtClean="0"/>
              <a:t>Exercise</a:t>
            </a:r>
            <a:r>
              <a:rPr lang="hr-HR" dirty="0" smtClean="0"/>
              <a:t> sadržava metodu </a:t>
            </a:r>
            <a:r>
              <a:rPr lang="hr-HR" i="1" dirty="0" err="1" smtClean="0"/>
              <a:t>generateExercise</a:t>
            </a:r>
            <a:r>
              <a:rPr lang="hr-HR" dirty="0" smtClean="0"/>
              <a:t> u kojoj se automatski generira nova vježba. Metoda </a:t>
            </a:r>
            <a:r>
              <a:rPr lang="hr-HR" i="1" dirty="0" err="1" smtClean="0"/>
              <a:t>saveExercise</a:t>
            </a:r>
            <a:r>
              <a:rPr lang="hr-HR" dirty="0" smtClean="0"/>
              <a:t> zadužena je za spremanje kreirane vježbe.  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183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koda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143999" cy="4267200"/>
          </a:xfrm>
        </p:spPr>
        <p:txBody>
          <a:bodyPr/>
          <a:lstStyle/>
          <a:p>
            <a:r>
              <a:rPr lang="hr-HR" dirty="0" smtClean="0"/>
              <a:t>Klasa </a:t>
            </a:r>
            <a:r>
              <a:rPr lang="hr-HR" i="1" dirty="0" smtClean="0"/>
              <a:t>Form1</a:t>
            </a:r>
            <a:r>
              <a:rPr lang="hr-HR" dirty="0" smtClean="0"/>
              <a:t> obrađuje sve događaje i učitava unaprijed pripremljene te kreirane vježbe, dok su metode u klasi </a:t>
            </a:r>
            <a:r>
              <a:rPr lang="hr-HR" i="1" dirty="0" smtClean="0"/>
              <a:t>Game</a:t>
            </a:r>
            <a:r>
              <a:rPr lang="hr-HR" dirty="0" smtClean="0"/>
              <a:t> zadužene za kontrolu </a:t>
            </a:r>
            <a:r>
              <a:rPr lang="hr-HR" dirty="0"/>
              <a:t>toka igre ovisno o postavljenim opcijama</a:t>
            </a:r>
            <a:r>
              <a:rPr lang="hr-HR" dirty="0" smtClean="0"/>
              <a:t>.</a:t>
            </a:r>
          </a:p>
          <a:p>
            <a:r>
              <a:rPr lang="hr-HR" dirty="0" smtClean="0"/>
              <a:t>Klasa </a:t>
            </a:r>
            <a:r>
              <a:rPr lang="hr-HR" i="1" dirty="0" smtClean="0"/>
              <a:t>Form1</a:t>
            </a:r>
            <a:r>
              <a:rPr lang="hr-HR" dirty="0" smtClean="0"/>
              <a:t> sadrži i metodu </a:t>
            </a:r>
            <a:r>
              <a:rPr lang="hr-HR" i="1" dirty="0" err="1" smtClean="0"/>
              <a:t>printScores</a:t>
            </a:r>
            <a:r>
              <a:rPr lang="hr-HR" dirty="0" smtClean="0"/>
              <a:t> koja ispisuje sve korisnikove rezultate. </a:t>
            </a:r>
          </a:p>
          <a:p>
            <a:r>
              <a:rPr lang="hr-HR" dirty="0" smtClean="0"/>
              <a:t>Ovisno o opciji preskakanja greške, poziva se metoda </a:t>
            </a:r>
            <a:r>
              <a:rPr lang="hr-HR" i="1" dirty="0" err="1" smtClean="0"/>
              <a:t>handleInputSkipErrorsOn</a:t>
            </a:r>
            <a:r>
              <a:rPr lang="hr-HR" dirty="0" smtClean="0"/>
              <a:t> ili </a:t>
            </a:r>
            <a:r>
              <a:rPr lang="hr-HR" i="1" dirty="0" err="1" smtClean="0"/>
              <a:t>handleInputSkipErrorsOff</a:t>
            </a:r>
            <a:r>
              <a:rPr lang="hr-HR" dirty="0" smtClean="0"/>
              <a:t> iz klase </a:t>
            </a:r>
            <a:r>
              <a:rPr lang="hr-HR" i="1" dirty="0" smtClean="0"/>
              <a:t>Game</a:t>
            </a:r>
            <a:r>
              <a:rPr lang="hr-HR" dirty="0" smtClean="0"/>
              <a:t>.</a:t>
            </a:r>
          </a:p>
          <a:p>
            <a:r>
              <a:rPr lang="hr-HR" dirty="0" smtClean="0"/>
              <a:t>Klasa </a:t>
            </a:r>
            <a:r>
              <a:rPr lang="hr-HR" i="1" dirty="0" smtClean="0"/>
              <a:t>Game</a:t>
            </a:r>
            <a:r>
              <a:rPr lang="hr-HR" dirty="0" smtClean="0"/>
              <a:t> također sadrži metode zadužene za promjene boje tipki na tipkovnici.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89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Program koji korisniku omogućuje vježbanje brzog tipkanja. </a:t>
            </a:r>
          </a:p>
          <a:p>
            <a:r>
              <a:rPr lang="hr-HR" dirty="0" smtClean="0"/>
              <a:t>Korisnik može odabrati vježbe raznih težina ili generirati svoju vježbu koja se </a:t>
            </a:r>
            <a:r>
              <a:rPr lang="hr-HR" dirty="0" smtClean="0"/>
              <a:t>sprema te se može ponovno </a:t>
            </a:r>
            <a:r>
              <a:rPr lang="hr-HR" dirty="0" smtClean="0"/>
              <a:t>učitavati.</a:t>
            </a:r>
          </a:p>
          <a:p>
            <a:r>
              <a:rPr lang="hr-HR" dirty="0" smtClean="0"/>
              <a:t>Postoje opcije prikaza slova </a:t>
            </a:r>
            <a:r>
              <a:rPr lang="hr-HR" dirty="0" smtClean="0"/>
              <a:t>koja </a:t>
            </a:r>
            <a:r>
              <a:rPr lang="hr-HR" dirty="0" smtClean="0"/>
              <a:t>se </a:t>
            </a:r>
            <a:r>
              <a:rPr lang="hr-HR" dirty="0" smtClean="0"/>
              <a:t>trebaju </a:t>
            </a:r>
            <a:r>
              <a:rPr lang="hr-HR" dirty="0" smtClean="0"/>
              <a:t>upisati na tipkovnici te da se preskače slovo koje nije točno upisano ili da program čeka da se upiše točno slovo.</a:t>
            </a:r>
          </a:p>
          <a:p>
            <a:r>
              <a:rPr lang="hr-HR" dirty="0" smtClean="0"/>
              <a:t>Na kraju korisnik može vidjeti statistiku svoje igre. </a:t>
            </a:r>
          </a:p>
          <a:p>
            <a:r>
              <a:rPr lang="hr-HR" dirty="0" smtClean="0"/>
              <a:t>Omogućeno je spremanje statističkih podataka u cilju praćenja </a:t>
            </a:r>
            <a:r>
              <a:rPr lang="hr-HR" dirty="0" smtClean="0"/>
              <a:t>napretka.</a:t>
            </a:r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Izgled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597" y="1828800"/>
            <a:ext cx="5638799" cy="4267200"/>
          </a:xfrm>
        </p:spPr>
        <p:txBody>
          <a:bodyPr>
            <a:normAutofit/>
          </a:bodyPr>
          <a:lstStyle/>
          <a:p>
            <a:r>
              <a:rPr lang="hr-HR" dirty="0" smtClean="0"/>
              <a:t>Gumb ‘Započni vježbu’</a:t>
            </a:r>
          </a:p>
          <a:p>
            <a:r>
              <a:rPr lang="hr-HR" dirty="0" smtClean="0"/>
              <a:t>Gumb ‘Ponovno pokreni’</a:t>
            </a:r>
          </a:p>
          <a:p>
            <a:r>
              <a:rPr lang="hr-HR" dirty="0" smtClean="0"/>
              <a:t>Učitavanje unaprijed pripremljenih vježbi</a:t>
            </a:r>
          </a:p>
          <a:p>
            <a:r>
              <a:rPr lang="hr-HR" dirty="0" smtClean="0"/>
              <a:t>Kreiranje novih vježbi</a:t>
            </a:r>
          </a:p>
          <a:p>
            <a:r>
              <a:rPr lang="hr-HR" dirty="0"/>
              <a:t>Opcija </a:t>
            </a:r>
            <a:r>
              <a:rPr lang="hr-HR" dirty="0" smtClean="0"/>
              <a:t>svjetleće </a:t>
            </a:r>
            <a:r>
              <a:rPr lang="hr-HR" dirty="0" smtClean="0"/>
              <a:t>tipkovnice</a:t>
            </a:r>
          </a:p>
          <a:p>
            <a:r>
              <a:rPr lang="hr-HR" dirty="0" smtClean="0"/>
              <a:t>Opcija preskakanja </a:t>
            </a:r>
            <a:r>
              <a:rPr lang="hr-HR" dirty="0" smtClean="0"/>
              <a:t>greške</a:t>
            </a:r>
            <a:endParaRPr lang="hr-HR" dirty="0" smtClean="0"/>
          </a:p>
          <a:p>
            <a:r>
              <a:rPr lang="hr-HR" dirty="0" smtClean="0"/>
              <a:t>Rezultati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67992"/>
            <a:ext cx="10058400" cy="62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Gumb ‘Započni vježbu’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Gumb ‘Započni vježbu’ služi za početak vježbe.</a:t>
            </a:r>
          </a:p>
          <a:p>
            <a:r>
              <a:rPr lang="hr-HR" dirty="0" smtClean="0"/>
              <a:t>Pri pokretanju aplikacije učitana je prva lagana vježba.</a:t>
            </a:r>
          </a:p>
          <a:p>
            <a:r>
              <a:rPr lang="hr-HR" dirty="0" smtClean="0"/>
              <a:t>Jednom </a:t>
            </a:r>
            <a:r>
              <a:rPr lang="hr-HR" dirty="0" smtClean="0"/>
              <a:t>kada započne vježbu, korisnik može mijenjati opciju preskakanja greške samo ponovnim pokretanjem vježbe.</a:t>
            </a:r>
          </a:p>
          <a:p>
            <a:r>
              <a:rPr lang="hr-HR" dirty="0" smtClean="0"/>
              <a:t>Kada korisnik pritisne gumb ‘Započni vježbu’, utipkani tekst mu se prikazuje u tekstualnom okviru iznad gumba. </a:t>
            </a:r>
          </a:p>
        </p:txBody>
      </p:sp>
    </p:spTree>
    <p:extLst>
      <p:ext uri="{BB962C8B-B14F-4D97-AF65-F5344CB8AC3E}">
        <p14:creationId xmlns:p14="http://schemas.microsoft.com/office/powerpoint/2010/main" val="40801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Gumb ‘Ponovno pokreni’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Gumb ‘Ponovno pokreni’ služi za ponovno pokretanje učitane vježbe.</a:t>
            </a:r>
          </a:p>
          <a:p>
            <a:r>
              <a:rPr lang="hr-HR" dirty="0" smtClean="0"/>
              <a:t>Ovaj gumb je omogućen samo ukoliko je korisnik prethodno već započeo vježbu.</a:t>
            </a:r>
          </a:p>
          <a:p>
            <a:r>
              <a:rPr lang="hr-HR" dirty="0" smtClean="0"/>
              <a:t>Pritiskom na gumb ‘Ponovno pokreni’, </a:t>
            </a:r>
            <a:r>
              <a:rPr lang="hr-HR" dirty="0" smtClean="0"/>
              <a:t>mijenjanje opcije </a:t>
            </a:r>
            <a:r>
              <a:rPr lang="hr-HR" dirty="0" smtClean="0"/>
              <a:t>preskakanja greški je ponovno </a:t>
            </a:r>
            <a:r>
              <a:rPr lang="hr-HR" dirty="0" smtClean="0"/>
              <a:t>omogućeno.</a:t>
            </a:r>
            <a:endParaRPr lang="hr-HR" dirty="0" smtClean="0"/>
          </a:p>
          <a:p>
            <a:r>
              <a:rPr lang="hr-HR" dirty="0" smtClean="0"/>
              <a:t>Da bi korisnik započeo resetiranu vježbu, mora stisnuti gumb ‘Započni vježbu’.</a:t>
            </a:r>
          </a:p>
        </p:txBody>
      </p:sp>
    </p:spTree>
    <p:extLst>
      <p:ext uri="{BB962C8B-B14F-4D97-AF65-F5344CB8AC3E}">
        <p14:creationId xmlns:p14="http://schemas.microsoft.com/office/powerpoint/2010/main" val="173269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228600"/>
            <a:ext cx="9525000" cy="1020762"/>
          </a:xfrm>
        </p:spPr>
        <p:txBody>
          <a:bodyPr/>
          <a:lstStyle/>
          <a:p>
            <a:r>
              <a:rPr lang="hr-HR" dirty="0" smtClean="0"/>
              <a:t>Učitavanje unaprijed pripremljenih vježbi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296399" cy="4267200"/>
          </a:xfrm>
        </p:spPr>
        <p:txBody>
          <a:bodyPr/>
          <a:lstStyle/>
          <a:p>
            <a:r>
              <a:rPr lang="hr-HR" dirty="0" smtClean="0"/>
              <a:t>Unaprijed pripremljena vježba se učitava odabirom s popisa vježbi te pritiskom na gumb ‘Učitaj vježbu’.</a:t>
            </a:r>
          </a:p>
          <a:p>
            <a:r>
              <a:rPr lang="hr-HR" dirty="0" smtClean="0"/>
              <a:t>Daktilograf sadržava 15 unaprijed pripremljenih vježbi podijeljenih u 3 kategorije: lako, srednje i teško</a:t>
            </a:r>
            <a:r>
              <a:rPr lang="hr-HR" dirty="0" smtClean="0"/>
              <a:t>.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Kreiranje novih vježbi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48799" cy="4267200"/>
          </a:xfrm>
        </p:spPr>
        <p:txBody>
          <a:bodyPr>
            <a:normAutofit fontScale="92500"/>
          </a:bodyPr>
          <a:lstStyle/>
          <a:p>
            <a:r>
              <a:rPr lang="hr-HR" dirty="0" smtClean="0"/>
              <a:t>Korisnik odabire slova za vježbanje, duljinu riječi i duljinu </a:t>
            </a:r>
            <a:r>
              <a:rPr lang="hr-HR" dirty="0" smtClean="0"/>
              <a:t>vježbe (broj riječi u vježbi), </a:t>
            </a:r>
            <a:r>
              <a:rPr lang="hr-HR" dirty="0" smtClean="0"/>
              <a:t>nakon čega se nasumičnim odabirom danih slova generira vježba odgovarajuće duljine koja se sastoji od riječi odgovarajuće duljine</a:t>
            </a:r>
            <a:r>
              <a:rPr lang="hr-HR" dirty="0" smtClean="0"/>
              <a:t>.</a:t>
            </a:r>
          </a:p>
          <a:p>
            <a:r>
              <a:rPr lang="hr-HR" dirty="0" smtClean="0"/>
              <a:t>Odabir slova vrši se upisivanjem različitih slova bez razmaka u tekstualni okvir.</a:t>
            </a:r>
          </a:p>
          <a:p>
            <a:r>
              <a:rPr lang="hr-HR" dirty="0" smtClean="0"/>
              <a:t>Korisnik vježbu mora ispravno imenovati, tj. ne mogu postojati dvije vježbe s istim imenom.</a:t>
            </a:r>
            <a:endParaRPr lang="hr-HR" dirty="0" smtClean="0"/>
          </a:p>
          <a:p>
            <a:r>
              <a:rPr lang="hr-HR" dirty="0" smtClean="0"/>
              <a:t>Kreirana vježba se učitava i sprema te prikazuje na popisu kreiranih vježbi.</a:t>
            </a:r>
          </a:p>
          <a:p>
            <a:r>
              <a:rPr lang="hr-HR" dirty="0" smtClean="0"/>
              <a:t>Odabirom nekih od kreiranih vježbi i pritiskom na gumb ‘Učitaj svoju vježbu’, korisnik može ponovno učitati svoju vježbu.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Opcija </a:t>
            </a:r>
            <a:r>
              <a:rPr lang="hr-HR" dirty="0" smtClean="0"/>
              <a:t>svjetleće </a:t>
            </a:r>
            <a:r>
              <a:rPr lang="hr-HR" dirty="0" smtClean="0"/>
              <a:t>tipkovnice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Ukoliko je ova opcija uključena, korisniku će se prikazati tipkovnica.</a:t>
            </a:r>
            <a:endParaRPr lang="hr-HR" dirty="0"/>
          </a:p>
          <a:p>
            <a:r>
              <a:rPr lang="hr-HR" dirty="0" smtClean="0"/>
              <a:t>Svjetleća </a:t>
            </a:r>
            <a:r>
              <a:rPr lang="hr-HR" dirty="0" smtClean="0"/>
              <a:t>tipkovnica u zelenoj boji prikazuje </a:t>
            </a:r>
            <a:r>
              <a:rPr lang="hr-HR" dirty="0" smtClean="0"/>
              <a:t>tipku na </a:t>
            </a:r>
            <a:r>
              <a:rPr lang="hr-HR" dirty="0" smtClean="0"/>
              <a:t>kojoj se nalazi sljedeće slovo koje treba pritisnuti.</a:t>
            </a:r>
          </a:p>
          <a:p>
            <a:r>
              <a:rPr lang="hr-HR" dirty="0" smtClean="0"/>
              <a:t>Nakon što se odgovarajuće slovo pritisne, zelena tipka postaje bijela, a tipka na kojoj se nalazi iduće ispravno slovo postaje zelena.</a:t>
            </a:r>
          </a:p>
          <a:p>
            <a:r>
              <a:rPr lang="hr-HR" dirty="0" smtClean="0"/>
              <a:t>Krivo unesena slova tipkovnica prikazuje tako da </a:t>
            </a:r>
            <a:r>
              <a:rPr lang="hr-HR" dirty="0" smtClean="0"/>
              <a:t>ih oboja u </a:t>
            </a:r>
            <a:r>
              <a:rPr lang="hr-HR" dirty="0" smtClean="0"/>
              <a:t>crvenu boju.</a:t>
            </a:r>
          </a:p>
        </p:txBody>
      </p:sp>
    </p:spTree>
    <p:extLst>
      <p:ext uri="{BB962C8B-B14F-4D97-AF65-F5344CB8AC3E}">
        <p14:creationId xmlns:p14="http://schemas.microsoft.com/office/powerpoint/2010/main" val="329681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691</TotalTime>
  <Words>868</Words>
  <Application>Microsoft Office PowerPoint</Application>
  <PresentationFormat>Custom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Consolas</vt:lpstr>
      <vt:lpstr>Corbel</vt:lpstr>
      <vt:lpstr>Chalkboard 16x9</vt:lpstr>
      <vt:lpstr>DAKTILOGRAF</vt:lpstr>
      <vt:lpstr>Zadatak</vt:lpstr>
      <vt:lpstr>Izgled aplikacije</vt:lpstr>
      <vt:lpstr>PowerPoint Presentation</vt:lpstr>
      <vt:lpstr>Gumb ‘Započni vježbu’</vt:lpstr>
      <vt:lpstr>Gumb ‘Ponovno pokreni’</vt:lpstr>
      <vt:lpstr>Učitavanje unaprijed pripremljenih vježbi</vt:lpstr>
      <vt:lpstr>Kreiranje novih vježbi</vt:lpstr>
      <vt:lpstr>Opcija svjetleće tipkovnice</vt:lpstr>
      <vt:lpstr>Igra</vt:lpstr>
      <vt:lpstr>Opcija preskakanja greške - upaljena</vt:lpstr>
      <vt:lpstr>Opcija preskakanja greške - ugašena</vt:lpstr>
      <vt:lpstr>Rezultati</vt:lpstr>
      <vt:lpstr>Organizacija koda</vt:lpstr>
      <vt:lpstr>Organizacija koda</vt:lpstr>
      <vt:lpstr>Organizacija koda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DAKTILOGRAF</dc:title>
  <dc:creator>Katarina Šupe</dc:creator>
  <cp:lastModifiedBy>Katarina Šupe</cp:lastModifiedBy>
  <cp:revision>26</cp:revision>
  <dcterms:created xsi:type="dcterms:W3CDTF">2021-01-13T20:54:29Z</dcterms:created>
  <dcterms:modified xsi:type="dcterms:W3CDTF">2021-01-16T20:27:08Z</dcterms:modified>
</cp:coreProperties>
</file>