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73" r:id="rId5"/>
    <p:sldId id="274" r:id="rId6"/>
    <p:sldId id="268" r:id="rId7"/>
    <p:sldId id="269" r:id="rId8"/>
    <p:sldId id="272" r:id="rId9"/>
    <p:sldId id="270" r:id="rId10"/>
    <p:sldId id="271" r:id="rId11"/>
    <p:sldId id="275" r:id="rId12"/>
    <p:sldId id="27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DAKTILOGRAF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Projekt iz kolegija Računarski praktikum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85212" y="5105400"/>
            <a:ext cx="2819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400" dirty="0" smtClean="0"/>
              <a:t>Lorena Novak</a:t>
            </a:r>
            <a:br>
              <a:rPr lang="hr-HR" sz="2400" dirty="0" smtClean="0"/>
            </a:br>
            <a:r>
              <a:rPr lang="hr-HR" sz="2400" dirty="0" smtClean="0"/>
              <a:t>Katarina Šupe</a:t>
            </a:r>
            <a:br>
              <a:rPr lang="hr-HR" sz="2400" dirty="0" smtClean="0"/>
            </a:br>
            <a:r>
              <a:rPr lang="hr-HR" sz="2400" dirty="0" smtClean="0"/>
              <a:t>Mateja </a:t>
            </a:r>
            <a:r>
              <a:rPr lang="hr-HR" sz="2400" dirty="0" err="1" smtClean="0"/>
              <a:t>Terzanović</a:t>
            </a:r>
            <a:endParaRPr lang="hr-H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212">
            <a:off x="7503391" y="592619"/>
            <a:ext cx="3203719" cy="30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Opcija preskakanja greški - ugašena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601199" cy="4267200"/>
          </a:xfrm>
        </p:spPr>
        <p:txBody>
          <a:bodyPr/>
          <a:lstStyle/>
          <a:p>
            <a:r>
              <a:rPr lang="hr-HR" dirty="0" smtClean="0"/>
              <a:t>U </a:t>
            </a:r>
            <a:r>
              <a:rPr lang="hr-HR" dirty="0" smtClean="0"/>
              <a:t>ovoj opciji greške se ne toleriraju, osim u slučaju prelaska na iduću riječ. Dakle, </a:t>
            </a:r>
            <a:r>
              <a:rPr lang="hr-HR" dirty="0" smtClean="0"/>
              <a:t>korisnik prelazi na iduće slovo tek kada ispravno upiše trenutno slovo.</a:t>
            </a:r>
            <a:endParaRPr lang="hr-HR" dirty="0"/>
          </a:p>
          <a:p>
            <a:r>
              <a:rPr lang="hr-HR" dirty="0" smtClean="0"/>
              <a:t>Drugim riječima, zeleno slovo na tipkovnici će uvijek biti sljedeće slovo u riječi vježbe nakon zadnjeg točno upisanog slova (ili prvo na početku).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098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Proteklo vrijeme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601199" cy="4267200"/>
          </a:xfrm>
        </p:spPr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446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Statistika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601199" cy="4267200"/>
          </a:xfrm>
        </p:spPr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6550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Program koji korisniku omogućuje vježbanje brzog tipkanja. </a:t>
            </a:r>
          </a:p>
          <a:p>
            <a:r>
              <a:rPr lang="hr-HR" dirty="0" smtClean="0"/>
              <a:t>Korisnik može odabrati vježbe raznih težina ili generirati svoju vježbu koja se može spremiti i ponovno učitavati.</a:t>
            </a:r>
          </a:p>
          <a:p>
            <a:r>
              <a:rPr lang="hr-HR" dirty="0" smtClean="0"/>
              <a:t>Postoje opcije prikaza slova koje se treba upisati na tipkovnici te da se preskače slovo koje nije točno upisano ili da program čeka da se upiše točno slovo.</a:t>
            </a:r>
          </a:p>
          <a:p>
            <a:r>
              <a:rPr lang="hr-HR" dirty="0" smtClean="0"/>
              <a:t>Na kraju korisnik može vidjeti statistiku svoje igre. </a:t>
            </a:r>
          </a:p>
          <a:p>
            <a:r>
              <a:rPr lang="hr-HR" dirty="0" smtClean="0"/>
              <a:t>Omogućeno je spremanje statističkih podataka u cilju praćenja napretka</a:t>
            </a:r>
          </a:p>
          <a:p>
            <a:pPr marL="0" indent="0">
              <a:buNone/>
            </a:pPr>
            <a:r>
              <a:rPr lang="hr-H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Izgled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Gumb ‘Započni vježbu’</a:t>
            </a:r>
          </a:p>
          <a:p>
            <a:r>
              <a:rPr lang="hr-HR" dirty="0" smtClean="0"/>
              <a:t>Gumb ‘Ponovno pokreni’</a:t>
            </a:r>
          </a:p>
          <a:p>
            <a:r>
              <a:rPr lang="hr-HR" dirty="0" smtClean="0"/>
              <a:t>Učitavanje unaprijed pripremljenih vježbi</a:t>
            </a:r>
          </a:p>
          <a:p>
            <a:r>
              <a:rPr lang="hr-HR" dirty="0" smtClean="0"/>
              <a:t>Kreiranje novih vježbi</a:t>
            </a:r>
          </a:p>
          <a:p>
            <a:r>
              <a:rPr lang="hr-HR" dirty="0"/>
              <a:t>Opcija </a:t>
            </a:r>
            <a:r>
              <a:rPr lang="hr-HR" dirty="0" err="1"/>
              <a:t>svijetleće</a:t>
            </a:r>
            <a:r>
              <a:rPr lang="hr-HR" dirty="0"/>
              <a:t> </a:t>
            </a:r>
            <a:r>
              <a:rPr lang="hr-HR" dirty="0" smtClean="0"/>
              <a:t>tipkovnice</a:t>
            </a:r>
          </a:p>
          <a:p>
            <a:r>
              <a:rPr lang="hr-HR" dirty="0" smtClean="0"/>
              <a:t>Opcija preskakanja greški</a:t>
            </a:r>
          </a:p>
          <a:p>
            <a:r>
              <a:rPr lang="hr-HR" dirty="0" smtClean="0"/>
              <a:t>Proteklo vrijeme igre</a:t>
            </a:r>
          </a:p>
          <a:p>
            <a:r>
              <a:rPr lang="hr-HR" dirty="0" smtClean="0"/>
              <a:t>Statistika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Gumb ‘Započni vježbu’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Gumb ‘Započni vježbu’ služi za početak vježbe.</a:t>
            </a:r>
          </a:p>
          <a:p>
            <a:r>
              <a:rPr lang="hr-HR" dirty="0" smtClean="0"/>
              <a:t>Pri pokretanju aplikacije učitana je prva lagana vježba.</a:t>
            </a:r>
          </a:p>
          <a:p>
            <a:r>
              <a:rPr lang="hr-HR" dirty="0" smtClean="0"/>
              <a:t>Prije započinjanja, korisnik može </a:t>
            </a:r>
            <a:r>
              <a:rPr lang="hr-HR" dirty="0" smtClean="0"/>
              <a:t>upaliti ili ugasiti opcije </a:t>
            </a:r>
            <a:r>
              <a:rPr lang="hr-HR" dirty="0" err="1" smtClean="0"/>
              <a:t>svijetleće</a:t>
            </a:r>
            <a:r>
              <a:rPr lang="hr-HR" dirty="0" smtClean="0"/>
              <a:t> tipkovnice i preskakanja greški.</a:t>
            </a:r>
          </a:p>
          <a:p>
            <a:r>
              <a:rPr lang="hr-HR" dirty="0" smtClean="0"/>
              <a:t>Jednom kada započne vježbu, korisnik može mijenjati </a:t>
            </a:r>
            <a:r>
              <a:rPr lang="hr-HR" dirty="0" smtClean="0"/>
              <a:t>opciju preskakanja greške </a:t>
            </a:r>
            <a:r>
              <a:rPr lang="hr-HR" dirty="0" smtClean="0"/>
              <a:t>samo ponovnim pokretanjem vježbe.</a:t>
            </a:r>
          </a:p>
          <a:p>
            <a:r>
              <a:rPr lang="hr-HR" dirty="0" smtClean="0"/>
              <a:t>Kada korisnik pritisne gumb ‘Započni vježbu’, utipkani tekst mu se prikazuje u tekstualnom okviru iznad gumba. </a:t>
            </a:r>
          </a:p>
        </p:txBody>
      </p:sp>
    </p:spTree>
    <p:extLst>
      <p:ext uri="{BB962C8B-B14F-4D97-AF65-F5344CB8AC3E}">
        <p14:creationId xmlns:p14="http://schemas.microsoft.com/office/powerpoint/2010/main" val="408013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Gumb ‘Ponovno pokreni’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Gumb ‘Ponovno pokreni’ služi za ponovno pokretanje učitane vježbe.</a:t>
            </a:r>
          </a:p>
          <a:p>
            <a:r>
              <a:rPr lang="hr-HR" dirty="0" smtClean="0"/>
              <a:t>Ovaj gumb je omogućen samo ukoliko je korisnik prethodno već započeo vježbu.</a:t>
            </a:r>
          </a:p>
          <a:p>
            <a:r>
              <a:rPr lang="hr-HR" dirty="0" smtClean="0"/>
              <a:t>Pritiskom na gumb ‘Ponovno pokreni’, </a:t>
            </a:r>
            <a:r>
              <a:rPr lang="hr-HR" dirty="0" smtClean="0"/>
              <a:t>opcija preskakanja greški je </a:t>
            </a:r>
            <a:r>
              <a:rPr lang="hr-HR" dirty="0" smtClean="0"/>
              <a:t>ponovno </a:t>
            </a:r>
            <a:r>
              <a:rPr lang="hr-HR" dirty="0" smtClean="0"/>
              <a:t>omogućena.</a:t>
            </a:r>
            <a:endParaRPr lang="hr-HR" dirty="0" smtClean="0"/>
          </a:p>
          <a:p>
            <a:r>
              <a:rPr lang="hr-HR" dirty="0" smtClean="0"/>
              <a:t>Da bi korisnik započeo resetiranu vježbu, mora stisnuti gumb ‘Započni vježbu’.</a:t>
            </a:r>
          </a:p>
        </p:txBody>
      </p:sp>
    </p:spTree>
    <p:extLst>
      <p:ext uri="{BB962C8B-B14F-4D97-AF65-F5344CB8AC3E}">
        <p14:creationId xmlns:p14="http://schemas.microsoft.com/office/powerpoint/2010/main" val="173269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28600"/>
            <a:ext cx="9525000" cy="1020762"/>
          </a:xfrm>
        </p:spPr>
        <p:txBody>
          <a:bodyPr/>
          <a:lstStyle/>
          <a:p>
            <a:r>
              <a:rPr lang="hr-HR" dirty="0" smtClean="0"/>
              <a:t>Učitavanje unaprijed pripremljenih vježbi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296399" cy="4267200"/>
          </a:xfrm>
        </p:spPr>
        <p:txBody>
          <a:bodyPr/>
          <a:lstStyle/>
          <a:p>
            <a:r>
              <a:rPr lang="hr-HR" dirty="0" smtClean="0"/>
              <a:t>Unaprijed pripremljena vježba se učitava odabirom s popisa vježbi te pritiskom na gumb ‘Učitaj vježbu’.</a:t>
            </a:r>
          </a:p>
          <a:p>
            <a:r>
              <a:rPr lang="hr-HR" dirty="0" smtClean="0"/>
              <a:t>Daktilograf sadržava 15 unaprijed pripremljenih vježbi podijeljenih u 3 kategorije: lako, srednje i teško.</a:t>
            </a:r>
          </a:p>
          <a:p>
            <a:r>
              <a:rPr lang="hr-HR" dirty="0" smtClean="0"/>
              <a:t>U svakoj od kategorija nalazi se 5 vježbi, koje predstavljaju 5 nivoa unutar jedne kategorije. </a:t>
            </a:r>
            <a:endParaRPr lang="hr-HR" dirty="0"/>
          </a:p>
          <a:p>
            <a:r>
              <a:rPr lang="hr-HR" dirty="0" smtClean="0"/>
              <a:t>Što je veći broj vježbe unutar svake kategorije, to je vježba teža.</a:t>
            </a:r>
          </a:p>
          <a:p>
            <a:r>
              <a:rPr lang="hr-HR" dirty="0" smtClean="0"/>
              <a:t>Dakle, vježba 5, u kategoriji teško, predstavlja najzahtjevniju vježbu.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Kreiranje novih vježbi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48799" cy="4267200"/>
          </a:xfrm>
        </p:spPr>
        <p:txBody>
          <a:bodyPr/>
          <a:lstStyle/>
          <a:p>
            <a:r>
              <a:rPr lang="hr-HR" dirty="0" smtClean="0"/>
              <a:t>Korisnik odabire slova za vježbanje, duljinu riječi i duljinu vježbe, nakon čega se nasumičnim odabirom danih slova generira vježba odgovarajuće duljine koja se sastoji od riječi odgovarajuće duljine.</a:t>
            </a:r>
          </a:p>
          <a:p>
            <a:r>
              <a:rPr lang="hr-HR" dirty="0" smtClean="0"/>
              <a:t>Kreirana vježba se učitava </a:t>
            </a:r>
            <a:r>
              <a:rPr lang="hr-HR" dirty="0" smtClean="0"/>
              <a:t>i sprema te prikazuje na popisu kreiranih vježbi.</a:t>
            </a:r>
          </a:p>
          <a:p>
            <a:r>
              <a:rPr lang="hr-HR" dirty="0" smtClean="0"/>
              <a:t>Odabirom </a:t>
            </a:r>
            <a:r>
              <a:rPr lang="hr-HR" dirty="0" smtClean="0"/>
              <a:t>nekih od kreiranih vježbi i pritiskom na gumb ‘Učitaj svoju vježbu’, korisnik može ponovno učitati svoju vježbu.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Opcija </a:t>
            </a:r>
            <a:r>
              <a:rPr lang="hr-HR" dirty="0" err="1" smtClean="0"/>
              <a:t>svijetleće</a:t>
            </a:r>
            <a:r>
              <a:rPr lang="hr-HR" dirty="0" smtClean="0"/>
              <a:t> tipkovnice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Ukoliko je ova opcija uključena, korisniku će se prikazati tipkovnica.</a:t>
            </a:r>
            <a:endParaRPr lang="hr-HR" dirty="0"/>
          </a:p>
          <a:p>
            <a:r>
              <a:rPr lang="hr-HR" dirty="0" err="1" smtClean="0"/>
              <a:t>Svijetleća</a:t>
            </a:r>
            <a:r>
              <a:rPr lang="hr-HR" dirty="0" smtClean="0"/>
              <a:t> tipkovnica u zelenoj boji prikazuje pozadinu tipke na kojoj se nalazi sljedeće slovo koje treba pritisnuti.</a:t>
            </a:r>
          </a:p>
          <a:p>
            <a:r>
              <a:rPr lang="hr-HR" dirty="0" smtClean="0"/>
              <a:t>Nakon što se odgovarajuće slovo pritisne, zelena tipka postaje bijela, a tipka na kojoj se nalazi iduće </a:t>
            </a:r>
            <a:r>
              <a:rPr lang="hr-HR" dirty="0" smtClean="0"/>
              <a:t>ispravno slovo </a:t>
            </a:r>
            <a:r>
              <a:rPr lang="hr-HR" dirty="0" smtClean="0"/>
              <a:t>postaje zelena.</a:t>
            </a:r>
          </a:p>
          <a:p>
            <a:r>
              <a:rPr lang="hr-HR" dirty="0" smtClean="0"/>
              <a:t>Krivo unesena slova tipkovnica prikazuje tako da im oboja pozadinu tipke u crvenu boju.</a:t>
            </a:r>
          </a:p>
        </p:txBody>
      </p:sp>
    </p:spTree>
    <p:extLst>
      <p:ext uri="{BB962C8B-B14F-4D97-AF65-F5344CB8AC3E}">
        <p14:creationId xmlns:p14="http://schemas.microsoft.com/office/powerpoint/2010/main" val="329681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Opcija preskakanja greški - upaljena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220199" cy="4267200"/>
          </a:xfrm>
        </p:spPr>
        <p:txBody>
          <a:bodyPr>
            <a:normAutofit/>
          </a:bodyPr>
          <a:lstStyle/>
          <a:p>
            <a:r>
              <a:rPr lang="hr-HR" dirty="0" smtClean="0"/>
              <a:t>Korisnik pritiskom na tipku </a:t>
            </a:r>
            <a:r>
              <a:rPr lang="hr-HR" i="1" dirty="0" err="1" smtClean="0"/>
              <a:t>space</a:t>
            </a:r>
            <a:r>
              <a:rPr lang="hr-HR" dirty="0" smtClean="0"/>
              <a:t> prelazi na iduću riječ</a:t>
            </a:r>
          </a:p>
          <a:p>
            <a:r>
              <a:rPr lang="hr-HR" dirty="0" smtClean="0"/>
              <a:t>Svaki pritisak slova na tipkovnici, makar pogrešan, je prihvaćen – to znači da upisano krivo slovo preskačemo i idemo dalje na iduće očekivano slovo u riječi. </a:t>
            </a:r>
          </a:p>
          <a:p>
            <a:r>
              <a:rPr lang="hr-HR" dirty="0" smtClean="0"/>
              <a:t>Drugim riječima, zeleno slovo na tipkovnici će uvijek biti iduće slovo u riječi vježbe s obzirom na broj dotada unesenih slova. </a:t>
            </a:r>
          </a:p>
        </p:txBody>
      </p:sp>
    </p:spTree>
    <p:extLst>
      <p:ext uri="{BB962C8B-B14F-4D97-AF65-F5344CB8AC3E}">
        <p14:creationId xmlns:p14="http://schemas.microsoft.com/office/powerpoint/2010/main" val="52599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499</TotalTime>
  <Words>597</Words>
  <Application>Microsoft Office PowerPoint</Application>
  <PresentationFormat>Custom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Corbel</vt:lpstr>
      <vt:lpstr>Chalkboard 16x9</vt:lpstr>
      <vt:lpstr>DAKTILOGRAF</vt:lpstr>
      <vt:lpstr>Zadatak</vt:lpstr>
      <vt:lpstr>Izgled aplikacije</vt:lpstr>
      <vt:lpstr>Gumb ‘Započni vježbu’</vt:lpstr>
      <vt:lpstr>Gumb ‘Ponovno pokreni’</vt:lpstr>
      <vt:lpstr>Učitavanje unaprijed pripremljenih vježbi</vt:lpstr>
      <vt:lpstr>Kreiranje novih vježbi</vt:lpstr>
      <vt:lpstr>Opcija svijetleće tipkovnice</vt:lpstr>
      <vt:lpstr>Opcija preskakanja greški - upaljena</vt:lpstr>
      <vt:lpstr>Opcija preskakanja greški - ugašena</vt:lpstr>
      <vt:lpstr>Proteklo vrijeme</vt:lpstr>
      <vt:lpstr>Statistika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DAKTILOGRAF</dc:title>
  <dc:creator>Katarina Šupe</dc:creator>
  <cp:lastModifiedBy>Katarina Šupe</cp:lastModifiedBy>
  <cp:revision>14</cp:revision>
  <dcterms:created xsi:type="dcterms:W3CDTF">2021-01-13T20:54:29Z</dcterms:created>
  <dcterms:modified xsi:type="dcterms:W3CDTF">2021-01-15T14:41:24Z</dcterms:modified>
</cp:coreProperties>
</file>