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86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5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B1A90-780B-4D8F-AE35-FD9473FFDF24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914E20-AF6D-4403-B749-4508DE6F1193}">
      <dgm:prSet/>
      <dgm:spPr/>
      <dgm:t>
        <a:bodyPr/>
        <a:lstStyle/>
        <a:p>
          <a:pPr>
            <a:defRPr cap="all"/>
          </a:pPr>
          <a:r>
            <a:rPr lang="en-US" b="0" i="0"/>
            <a:t>Compare reviews of various airlines from Skytrax website</a:t>
          </a:r>
          <a:endParaRPr lang="en-US"/>
        </a:p>
      </dgm:t>
    </dgm:pt>
    <dgm:pt modelId="{3B36714A-4829-42C5-9D41-20E649BC8829}" type="parTrans" cxnId="{827452F1-7808-4220-9586-9E0A5D6E2197}">
      <dgm:prSet/>
      <dgm:spPr/>
      <dgm:t>
        <a:bodyPr/>
        <a:lstStyle/>
        <a:p>
          <a:endParaRPr lang="en-US"/>
        </a:p>
      </dgm:t>
    </dgm:pt>
    <dgm:pt modelId="{93CC7DF4-A599-4CDB-952F-A343EAAEEE7D}" type="sibTrans" cxnId="{827452F1-7808-4220-9586-9E0A5D6E2197}">
      <dgm:prSet/>
      <dgm:spPr/>
      <dgm:t>
        <a:bodyPr/>
        <a:lstStyle/>
        <a:p>
          <a:endParaRPr lang="en-US"/>
        </a:p>
      </dgm:t>
    </dgm:pt>
    <dgm:pt modelId="{46AB1A4C-26D5-433F-9216-EF62DC661070}">
      <dgm:prSet/>
      <dgm:spPr/>
      <dgm:t>
        <a:bodyPr/>
        <a:lstStyle/>
        <a:p>
          <a:pPr>
            <a:defRPr cap="all"/>
          </a:pPr>
          <a:r>
            <a:rPr lang="en-US" b="0" i="0"/>
            <a:t>Inferences</a:t>
          </a:r>
          <a:endParaRPr lang="en-US"/>
        </a:p>
      </dgm:t>
    </dgm:pt>
    <dgm:pt modelId="{86277784-2954-4381-B173-929827B247C8}" type="parTrans" cxnId="{C75F04E5-A6F0-4661-AB80-0803E6784F5C}">
      <dgm:prSet/>
      <dgm:spPr/>
      <dgm:t>
        <a:bodyPr/>
        <a:lstStyle/>
        <a:p>
          <a:endParaRPr lang="en-US"/>
        </a:p>
      </dgm:t>
    </dgm:pt>
    <dgm:pt modelId="{5F7389A1-4293-46E8-A77A-A3B8E83D605B}" type="sibTrans" cxnId="{C75F04E5-A6F0-4661-AB80-0803E6784F5C}">
      <dgm:prSet/>
      <dgm:spPr/>
      <dgm:t>
        <a:bodyPr/>
        <a:lstStyle/>
        <a:p>
          <a:endParaRPr lang="en-US"/>
        </a:p>
      </dgm:t>
    </dgm:pt>
    <dgm:pt modelId="{796B075E-1B1A-47E7-93E7-1EEF0E2F7740}" type="pres">
      <dgm:prSet presAssocID="{8D5B1A90-780B-4D8F-AE35-FD9473FFDF24}" presName="root" presStyleCnt="0">
        <dgm:presLayoutVars>
          <dgm:dir/>
          <dgm:resizeHandles val="exact"/>
        </dgm:presLayoutVars>
      </dgm:prSet>
      <dgm:spPr/>
    </dgm:pt>
    <dgm:pt modelId="{817023CF-3DB9-48C1-A933-9387CECF0366}" type="pres">
      <dgm:prSet presAssocID="{05914E20-AF6D-4403-B749-4508DE6F1193}" presName="compNode" presStyleCnt="0"/>
      <dgm:spPr/>
    </dgm:pt>
    <dgm:pt modelId="{E461A9FD-17EE-44A4-8946-14D396AEE733}" type="pres">
      <dgm:prSet presAssocID="{05914E20-AF6D-4403-B749-4508DE6F119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5DF4DA9-A186-4A8E-A916-CE5DB39358B3}" type="pres">
      <dgm:prSet presAssocID="{05914E20-AF6D-4403-B749-4508DE6F11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96BBDB2-4659-4FC6-9D86-D7ACFD3050A9}" type="pres">
      <dgm:prSet presAssocID="{05914E20-AF6D-4403-B749-4508DE6F1193}" presName="spaceRect" presStyleCnt="0"/>
      <dgm:spPr/>
    </dgm:pt>
    <dgm:pt modelId="{7E599288-FE3F-4D43-8545-88C770960F9D}" type="pres">
      <dgm:prSet presAssocID="{05914E20-AF6D-4403-B749-4508DE6F1193}" presName="textRect" presStyleLbl="revTx" presStyleIdx="0" presStyleCnt="2">
        <dgm:presLayoutVars>
          <dgm:chMax val="1"/>
          <dgm:chPref val="1"/>
        </dgm:presLayoutVars>
      </dgm:prSet>
      <dgm:spPr/>
    </dgm:pt>
    <dgm:pt modelId="{24855E04-D93A-4BB5-BC9E-BB530152370B}" type="pres">
      <dgm:prSet presAssocID="{93CC7DF4-A599-4CDB-952F-A343EAAEEE7D}" presName="sibTrans" presStyleCnt="0"/>
      <dgm:spPr/>
    </dgm:pt>
    <dgm:pt modelId="{5319934F-6F2D-467D-8018-CA6C7261179A}" type="pres">
      <dgm:prSet presAssocID="{46AB1A4C-26D5-433F-9216-EF62DC661070}" presName="compNode" presStyleCnt="0"/>
      <dgm:spPr/>
    </dgm:pt>
    <dgm:pt modelId="{6B573E7D-C29C-4CD8-B3BA-BCAA8AAD00B6}" type="pres">
      <dgm:prSet presAssocID="{46AB1A4C-26D5-433F-9216-EF62DC66107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FE9A1D2-FE1E-47A9-9415-4DCFC82669B5}" type="pres">
      <dgm:prSet presAssocID="{46AB1A4C-26D5-433F-9216-EF62DC6610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09122D8-BCA0-42E9-A009-E8531BD5C280}" type="pres">
      <dgm:prSet presAssocID="{46AB1A4C-26D5-433F-9216-EF62DC661070}" presName="spaceRect" presStyleCnt="0"/>
      <dgm:spPr/>
    </dgm:pt>
    <dgm:pt modelId="{DBCFCE36-30B8-4381-92EE-CD1F1646D30B}" type="pres">
      <dgm:prSet presAssocID="{46AB1A4C-26D5-433F-9216-EF62DC6610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502660B-8C2D-45A9-9EC3-F9A15AD6ECEA}" type="presOf" srcId="{46AB1A4C-26D5-433F-9216-EF62DC661070}" destId="{DBCFCE36-30B8-4381-92EE-CD1F1646D30B}" srcOrd="0" destOrd="0" presId="urn:microsoft.com/office/officeart/2018/5/layout/IconLeafLabelList"/>
    <dgm:cxn modelId="{A287196B-4BA1-45BB-BA9B-516666D4B62A}" type="presOf" srcId="{8D5B1A90-780B-4D8F-AE35-FD9473FFDF24}" destId="{796B075E-1B1A-47E7-93E7-1EEF0E2F7740}" srcOrd="0" destOrd="0" presId="urn:microsoft.com/office/officeart/2018/5/layout/IconLeafLabelList"/>
    <dgm:cxn modelId="{C086766D-B7BB-443D-A656-7C04A461C5F2}" type="presOf" srcId="{05914E20-AF6D-4403-B749-4508DE6F1193}" destId="{7E599288-FE3F-4D43-8545-88C770960F9D}" srcOrd="0" destOrd="0" presId="urn:microsoft.com/office/officeart/2018/5/layout/IconLeafLabelList"/>
    <dgm:cxn modelId="{C75F04E5-A6F0-4661-AB80-0803E6784F5C}" srcId="{8D5B1A90-780B-4D8F-AE35-FD9473FFDF24}" destId="{46AB1A4C-26D5-433F-9216-EF62DC661070}" srcOrd="1" destOrd="0" parTransId="{86277784-2954-4381-B173-929827B247C8}" sibTransId="{5F7389A1-4293-46E8-A77A-A3B8E83D605B}"/>
    <dgm:cxn modelId="{827452F1-7808-4220-9586-9E0A5D6E2197}" srcId="{8D5B1A90-780B-4D8F-AE35-FD9473FFDF24}" destId="{05914E20-AF6D-4403-B749-4508DE6F1193}" srcOrd="0" destOrd="0" parTransId="{3B36714A-4829-42C5-9D41-20E649BC8829}" sibTransId="{93CC7DF4-A599-4CDB-952F-A343EAAEEE7D}"/>
    <dgm:cxn modelId="{C42B6EA1-6EA0-4788-BFDF-24943BDC7426}" type="presParOf" srcId="{796B075E-1B1A-47E7-93E7-1EEF0E2F7740}" destId="{817023CF-3DB9-48C1-A933-9387CECF0366}" srcOrd="0" destOrd="0" presId="urn:microsoft.com/office/officeart/2018/5/layout/IconLeafLabelList"/>
    <dgm:cxn modelId="{8AA19881-E098-4944-87DB-61D9676998A6}" type="presParOf" srcId="{817023CF-3DB9-48C1-A933-9387CECF0366}" destId="{E461A9FD-17EE-44A4-8946-14D396AEE733}" srcOrd="0" destOrd="0" presId="urn:microsoft.com/office/officeart/2018/5/layout/IconLeafLabelList"/>
    <dgm:cxn modelId="{AB81CFC2-40FE-45C7-A1D2-DB5118A41554}" type="presParOf" srcId="{817023CF-3DB9-48C1-A933-9387CECF0366}" destId="{F5DF4DA9-A186-4A8E-A916-CE5DB39358B3}" srcOrd="1" destOrd="0" presId="urn:microsoft.com/office/officeart/2018/5/layout/IconLeafLabelList"/>
    <dgm:cxn modelId="{6511B721-F055-427F-96F9-7AE1835A9CA6}" type="presParOf" srcId="{817023CF-3DB9-48C1-A933-9387CECF0366}" destId="{E96BBDB2-4659-4FC6-9D86-D7ACFD3050A9}" srcOrd="2" destOrd="0" presId="urn:microsoft.com/office/officeart/2018/5/layout/IconLeafLabelList"/>
    <dgm:cxn modelId="{FC4E1DE8-3DEA-48D4-B37D-F7BBFE6BE358}" type="presParOf" srcId="{817023CF-3DB9-48C1-A933-9387CECF0366}" destId="{7E599288-FE3F-4D43-8545-88C770960F9D}" srcOrd="3" destOrd="0" presId="urn:microsoft.com/office/officeart/2018/5/layout/IconLeafLabelList"/>
    <dgm:cxn modelId="{FEFBC63B-D257-4B3D-B5EB-5EE0153224BB}" type="presParOf" srcId="{796B075E-1B1A-47E7-93E7-1EEF0E2F7740}" destId="{24855E04-D93A-4BB5-BC9E-BB530152370B}" srcOrd="1" destOrd="0" presId="urn:microsoft.com/office/officeart/2018/5/layout/IconLeafLabelList"/>
    <dgm:cxn modelId="{7906E903-FDC1-41DB-B2B4-7E5B6E653D0D}" type="presParOf" srcId="{796B075E-1B1A-47E7-93E7-1EEF0E2F7740}" destId="{5319934F-6F2D-467D-8018-CA6C7261179A}" srcOrd="2" destOrd="0" presId="urn:microsoft.com/office/officeart/2018/5/layout/IconLeafLabelList"/>
    <dgm:cxn modelId="{29780F0E-AFEF-46BB-A174-20C6F4FFA00D}" type="presParOf" srcId="{5319934F-6F2D-467D-8018-CA6C7261179A}" destId="{6B573E7D-C29C-4CD8-B3BA-BCAA8AAD00B6}" srcOrd="0" destOrd="0" presId="urn:microsoft.com/office/officeart/2018/5/layout/IconLeafLabelList"/>
    <dgm:cxn modelId="{E43E2D8C-14C8-411C-ACA3-08BA59AC79FC}" type="presParOf" srcId="{5319934F-6F2D-467D-8018-CA6C7261179A}" destId="{5FE9A1D2-FE1E-47A9-9415-4DCFC82669B5}" srcOrd="1" destOrd="0" presId="urn:microsoft.com/office/officeart/2018/5/layout/IconLeafLabelList"/>
    <dgm:cxn modelId="{6282964D-245C-44A5-81BB-C891EF003ADE}" type="presParOf" srcId="{5319934F-6F2D-467D-8018-CA6C7261179A}" destId="{A09122D8-BCA0-42E9-A009-E8531BD5C280}" srcOrd="2" destOrd="0" presId="urn:microsoft.com/office/officeart/2018/5/layout/IconLeafLabelList"/>
    <dgm:cxn modelId="{17E7B8D3-E1AC-4802-8F24-489B703ACE26}" type="presParOf" srcId="{5319934F-6F2D-467D-8018-CA6C7261179A}" destId="{DBCFCE36-30B8-4381-92EE-CD1F1646D3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E472D4-21A3-4469-8286-6CFF83C98BE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E466C7-5D8B-4F5D-90A6-3CBE93341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Python to scrape and clean data</a:t>
          </a:r>
          <a:endParaRPr lang="en-US"/>
        </a:p>
      </dgm:t>
    </dgm:pt>
    <dgm:pt modelId="{B79D2E60-EE33-44D8-9300-6EDAD1B60C1E}" type="parTrans" cxnId="{F3F2B447-22E9-485B-87DC-F4A47C82A8AB}">
      <dgm:prSet/>
      <dgm:spPr/>
      <dgm:t>
        <a:bodyPr/>
        <a:lstStyle/>
        <a:p>
          <a:endParaRPr lang="en-US"/>
        </a:p>
      </dgm:t>
    </dgm:pt>
    <dgm:pt modelId="{EA5E5932-333C-45BF-B237-B61F1734CFC5}" type="sibTrans" cxnId="{F3F2B447-22E9-485B-87DC-F4A47C82A8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C058E7-0EF5-4F11-A9C4-19C0D69B1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Power BI for visualization</a:t>
          </a:r>
          <a:endParaRPr lang="en-US"/>
        </a:p>
      </dgm:t>
    </dgm:pt>
    <dgm:pt modelId="{DCCE067E-13E7-408B-8970-5CA7F3984BE1}" type="parTrans" cxnId="{2AA253FA-4B93-42B1-9146-54ED53C4366F}">
      <dgm:prSet/>
      <dgm:spPr/>
      <dgm:t>
        <a:bodyPr/>
        <a:lstStyle/>
        <a:p>
          <a:endParaRPr lang="en-US"/>
        </a:p>
      </dgm:t>
    </dgm:pt>
    <dgm:pt modelId="{DFFAF5ED-7D7D-413A-8F30-63AA076BF0D3}" type="sibTrans" cxnId="{2AA253FA-4B93-42B1-9146-54ED53C4366F}">
      <dgm:prSet/>
      <dgm:spPr/>
      <dgm:t>
        <a:bodyPr/>
        <a:lstStyle/>
        <a:p>
          <a:endParaRPr lang="en-US"/>
        </a:p>
      </dgm:t>
    </dgm:pt>
    <dgm:pt modelId="{DC8918FA-7936-4B72-8593-283D7ABA159F}" type="pres">
      <dgm:prSet presAssocID="{5EE472D4-21A3-4469-8286-6CFF83C98BE4}" presName="root" presStyleCnt="0">
        <dgm:presLayoutVars>
          <dgm:dir/>
          <dgm:resizeHandles val="exact"/>
        </dgm:presLayoutVars>
      </dgm:prSet>
      <dgm:spPr/>
    </dgm:pt>
    <dgm:pt modelId="{96020B33-AA27-4BDC-A988-A195B313D01D}" type="pres">
      <dgm:prSet presAssocID="{5EE472D4-21A3-4469-8286-6CFF83C98BE4}" presName="container" presStyleCnt="0">
        <dgm:presLayoutVars>
          <dgm:dir/>
          <dgm:resizeHandles val="exact"/>
        </dgm:presLayoutVars>
      </dgm:prSet>
      <dgm:spPr/>
    </dgm:pt>
    <dgm:pt modelId="{8CC225AA-9DF5-4200-90CC-8E370AE6F2DE}" type="pres">
      <dgm:prSet presAssocID="{57E466C7-5D8B-4F5D-90A6-3CBE93341799}" presName="compNode" presStyleCnt="0"/>
      <dgm:spPr/>
    </dgm:pt>
    <dgm:pt modelId="{BD61E82E-C6B7-48D7-B216-79D5BFF22A5D}" type="pres">
      <dgm:prSet presAssocID="{57E466C7-5D8B-4F5D-90A6-3CBE93341799}" presName="iconBgRect" presStyleLbl="bgShp" presStyleIdx="0" presStyleCnt="2"/>
      <dgm:spPr/>
    </dgm:pt>
    <dgm:pt modelId="{62A3230C-9430-47C7-BF20-2A62A0D8BD7D}" type="pres">
      <dgm:prSet presAssocID="{57E466C7-5D8B-4F5D-90A6-3CBE933417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1E8C50-CE6F-42C5-B97F-18C483851478}" type="pres">
      <dgm:prSet presAssocID="{57E466C7-5D8B-4F5D-90A6-3CBE93341799}" presName="spaceRect" presStyleCnt="0"/>
      <dgm:spPr/>
    </dgm:pt>
    <dgm:pt modelId="{0D5D5812-4404-4DBA-BF42-B78701F22B45}" type="pres">
      <dgm:prSet presAssocID="{57E466C7-5D8B-4F5D-90A6-3CBE93341799}" presName="textRect" presStyleLbl="revTx" presStyleIdx="0" presStyleCnt="2">
        <dgm:presLayoutVars>
          <dgm:chMax val="1"/>
          <dgm:chPref val="1"/>
        </dgm:presLayoutVars>
      </dgm:prSet>
      <dgm:spPr/>
    </dgm:pt>
    <dgm:pt modelId="{A8A9A940-0527-48F3-B7EC-34E5366FA9CD}" type="pres">
      <dgm:prSet presAssocID="{EA5E5932-333C-45BF-B237-B61F1734CFC5}" presName="sibTrans" presStyleLbl="sibTrans2D1" presStyleIdx="0" presStyleCnt="0"/>
      <dgm:spPr/>
    </dgm:pt>
    <dgm:pt modelId="{2C1B8733-6F77-4A01-A9DF-1F74DB6491F9}" type="pres">
      <dgm:prSet presAssocID="{7AC058E7-0EF5-4F11-A9C4-19C0D69B10D4}" presName="compNode" presStyleCnt="0"/>
      <dgm:spPr/>
    </dgm:pt>
    <dgm:pt modelId="{C2D8853E-5244-4175-8F04-6DF2D7B706D8}" type="pres">
      <dgm:prSet presAssocID="{7AC058E7-0EF5-4F11-A9C4-19C0D69B10D4}" presName="iconBgRect" presStyleLbl="bgShp" presStyleIdx="1" presStyleCnt="2"/>
      <dgm:spPr/>
    </dgm:pt>
    <dgm:pt modelId="{9CC58B92-7DC6-459B-9D8A-42242B135632}" type="pres">
      <dgm:prSet presAssocID="{7AC058E7-0EF5-4F11-A9C4-19C0D69B10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131BF4C-2832-44ED-8F36-012646A3D3E6}" type="pres">
      <dgm:prSet presAssocID="{7AC058E7-0EF5-4F11-A9C4-19C0D69B10D4}" presName="spaceRect" presStyleCnt="0"/>
      <dgm:spPr/>
    </dgm:pt>
    <dgm:pt modelId="{B8B2D340-CE93-4DA3-80A0-8EA2796D9113}" type="pres">
      <dgm:prSet presAssocID="{7AC058E7-0EF5-4F11-A9C4-19C0D69B10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7F8422-8254-4F7B-9756-E46BC9A0BA8C}" type="presOf" srcId="{57E466C7-5D8B-4F5D-90A6-3CBE93341799}" destId="{0D5D5812-4404-4DBA-BF42-B78701F22B45}" srcOrd="0" destOrd="0" presId="urn:microsoft.com/office/officeart/2018/2/layout/IconCircleList"/>
    <dgm:cxn modelId="{65DEC060-B82A-4356-BBA6-8C56F46B198B}" type="presOf" srcId="{5EE472D4-21A3-4469-8286-6CFF83C98BE4}" destId="{DC8918FA-7936-4B72-8593-283D7ABA159F}" srcOrd="0" destOrd="0" presId="urn:microsoft.com/office/officeart/2018/2/layout/IconCircleList"/>
    <dgm:cxn modelId="{F3F2B447-22E9-485B-87DC-F4A47C82A8AB}" srcId="{5EE472D4-21A3-4469-8286-6CFF83C98BE4}" destId="{57E466C7-5D8B-4F5D-90A6-3CBE93341799}" srcOrd="0" destOrd="0" parTransId="{B79D2E60-EE33-44D8-9300-6EDAD1B60C1E}" sibTransId="{EA5E5932-333C-45BF-B237-B61F1734CFC5}"/>
    <dgm:cxn modelId="{D7945868-8AF9-438D-ACA9-74D017662957}" type="presOf" srcId="{7AC058E7-0EF5-4F11-A9C4-19C0D69B10D4}" destId="{B8B2D340-CE93-4DA3-80A0-8EA2796D9113}" srcOrd="0" destOrd="0" presId="urn:microsoft.com/office/officeart/2018/2/layout/IconCircleList"/>
    <dgm:cxn modelId="{C654CB5A-FD32-43EA-8AE3-84220EBE6334}" type="presOf" srcId="{EA5E5932-333C-45BF-B237-B61F1734CFC5}" destId="{A8A9A940-0527-48F3-B7EC-34E5366FA9CD}" srcOrd="0" destOrd="0" presId="urn:microsoft.com/office/officeart/2018/2/layout/IconCircleList"/>
    <dgm:cxn modelId="{2AA253FA-4B93-42B1-9146-54ED53C4366F}" srcId="{5EE472D4-21A3-4469-8286-6CFF83C98BE4}" destId="{7AC058E7-0EF5-4F11-A9C4-19C0D69B10D4}" srcOrd="1" destOrd="0" parTransId="{DCCE067E-13E7-408B-8970-5CA7F3984BE1}" sibTransId="{DFFAF5ED-7D7D-413A-8F30-63AA076BF0D3}"/>
    <dgm:cxn modelId="{773E1C62-4C63-4083-B33E-6EED103F866E}" type="presParOf" srcId="{DC8918FA-7936-4B72-8593-283D7ABA159F}" destId="{96020B33-AA27-4BDC-A988-A195B313D01D}" srcOrd="0" destOrd="0" presId="urn:microsoft.com/office/officeart/2018/2/layout/IconCircleList"/>
    <dgm:cxn modelId="{B6E62D1D-2670-4EAF-BB5A-622CD186FE09}" type="presParOf" srcId="{96020B33-AA27-4BDC-A988-A195B313D01D}" destId="{8CC225AA-9DF5-4200-90CC-8E370AE6F2DE}" srcOrd="0" destOrd="0" presId="urn:microsoft.com/office/officeart/2018/2/layout/IconCircleList"/>
    <dgm:cxn modelId="{00F3E67A-785E-4DE6-8C99-AD24332B68F9}" type="presParOf" srcId="{8CC225AA-9DF5-4200-90CC-8E370AE6F2DE}" destId="{BD61E82E-C6B7-48D7-B216-79D5BFF22A5D}" srcOrd="0" destOrd="0" presId="urn:microsoft.com/office/officeart/2018/2/layout/IconCircleList"/>
    <dgm:cxn modelId="{3A94A99F-53B8-44DF-931A-C1CC961FA2DD}" type="presParOf" srcId="{8CC225AA-9DF5-4200-90CC-8E370AE6F2DE}" destId="{62A3230C-9430-47C7-BF20-2A62A0D8BD7D}" srcOrd="1" destOrd="0" presId="urn:microsoft.com/office/officeart/2018/2/layout/IconCircleList"/>
    <dgm:cxn modelId="{35E53A95-5A7E-4D97-8B19-C4800F95A052}" type="presParOf" srcId="{8CC225AA-9DF5-4200-90CC-8E370AE6F2DE}" destId="{C01E8C50-CE6F-42C5-B97F-18C483851478}" srcOrd="2" destOrd="0" presId="urn:microsoft.com/office/officeart/2018/2/layout/IconCircleList"/>
    <dgm:cxn modelId="{4E07739C-EB67-40B3-BC66-F0243A2B50E5}" type="presParOf" srcId="{8CC225AA-9DF5-4200-90CC-8E370AE6F2DE}" destId="{0D5D5812-4404-4DBA-BF42-B78701F22B45}" srcOrd="3" destOrd="0" presId="urn:microsoft.com/office/officeart/2018/2/layout/IconCircleList"/>
    <dgm:cxn modelId="{2A31D74B-B42F-4336-B009-74ECF071496F}" type="presParOf" srcId="{96020B33-AA27-4BDC-A988-A195B313D01D}" destId="{A8A9A940-0527-48F3-B7EC-34E5366FA9CD}" srcOrd="1" destOrd="0" presId="urn:microsoft.com/office/officeart/2018/2/layout/IconCircleList"/>
    <dgm:cxn modelId="{9B6277FE-AF70-42C2-ADD9-3BE2FD6C39C7}" type="presParOf" srcId="{96020B33-AA27-4BDC-A988-A195B313D01D}" destId="{2C1B8733-6F77-4A01-A9DF-1F74DB6491F9}" srcOrd="2" destOrd="0" presId="urn:microsoft.com/office/officeart/2018/2/layout/IconCircleList"/>
    <dgm:cxn modelId="{E43C0035-0D7E-492F-B02F-306936D13821}" type="presParOf" srcId="{2C1B8733-6F77-4A01-A9DF-1F74DB6491F9}" destId="{C2D8853E-5244-4175-8F04-6DF2D7B706D8}" srcOrd="0" destOrd="0" presId="urn:microsoft.com/office/officeart/2018/2/layout/IconCircleList"/>
    <dgm:cxn modelId="{8CDA070C-AF23-498A-8236-59EDF45A6FB5}" type="presParOf" srcId="{2C1B8733-6F77-4A01-A9DF-1F74DB6491F9}" destId="{9CC58B92-7DC6-459B-9D8A-42242B135632}" srcOrd="1" destOrd="0" presId="urn:microsoft.com/office/officeart/2018/2/layout/IconCircleList"/>
    <dgm:cxn modelId="{2BC12FA0-0F15-483E-8347-8FCD8C5B77AB}" type="presParOf" srcId="{2C1B8733-6F77-4A01-A9DF-1F74DB6491F9}" destId="{9131BF4C-2832-44ED-8F36-012646A3D3E6}" srcOrd="2" destOrd="0" presId="urn:microsoft.com/office/officeart/2018/2/layout/IconCircleList"/>
    <dgm:cxn modelId="{9EF82F0C-D327-4F95-8C3E-D32D7C245BA7}" type="presParOf" srcId="{2C1B8733-6F77-4A01-A9DF-1F74DB6491F9}" destId="{B8B2D340-CE93-4DA3-80A0-8EA2796D91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A9FD-17EE-44A4-8946-14D396AEE733}">
      <dsp:nvSpPr>
        <dsp:cNvPr id="0" name=""/>
        <dsp:cNvSpPr/>
      </dsp:nvSpPr>
      <dsp:spPr>
        <a:xfrm>
          <a:off x="2485700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DF4DA9-A186-4A8E-A916-CE5DB39358B3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599288-FE3F-4D43-8545-88C770960F9D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Compare reviews of various airlines from Skytrax website</a:t>
          </a:r>
          <a:endParaRPr lang="en-US" sz="1700" kern="1200"/>
        </a:p>
      </dsp:txBody>
      <dsp:txXfrm>
        <a:off x="1838544" y="2669638"/>
        <a:ext cx="3318750" cy="720000"/>
      </dsp:txXfrm>
    </dsp:sp>
    <dsp:sp modelId="{6B573E7D-C29C-4CD8-B3BA-BCAA8AAD00B6}">
      <dsp:nvSpPr>
        <dsp:cNvPr id="0" name=""/>
        <dsp:cNvSpPr/>
      </dsp:nvSpPr>
      <dsp:spPr>
        <a:xfrm>
          <a:off x="6385231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E9A1D2-FE1E-47A9-9415-4DCFC82669B5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CFCE36-30B8-4381-92EE-CD1F1646D30B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Inferences</a:t>
          </a:r>
          <a:endParaRPr lang="en-US" sz="1700" kern="1200"/>
        </a:p>
      </dsp:txBody>
      <dsp:txXfrm>
        <a:off x="5738075" y="2669638"/>
        <a:ext cx="33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1E82E-C6B7-48D7-B216-79D5BFF22A5D}">
      <dsp:nvSpPr>
        <dsp:cNvPr id="0" name=""/>
        <dsp:cNvSpPr/>
      </dsp:nvSpPr>
      <dsp:spPr>
        <a:xfrm>
          <a:off x="308123" y="946881"/>
          <a:ext cx="1192698" cy="11926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3230C-9430-47C7-BF20-2A62A0D8BD7D}">
      <dsp:nvSpPr>
        <dsp:cNvPr id="0" name=""/>
        <dsp:cNvSpPr/>
      </dsp:nvSpPr>
      <dsp:spPr>
        <a:xfrm>
          <a:off x="558590" y="1197347"/>
          <a:ext cx="691765" cy="691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D5812-4404-4DBA-BF42-B78701F22B45}">
      <dsp:nvSpPr>
        <dsp:cNvPr id="0" name=""/>
        <dsp:cNvSpPr/>
      </dsp:nvSpPr>
      <dsp:spPr>
        <a:xfrm>
          <a:off x="1756400" y="946881"/>
          <a:ext cx="2811361" cy="119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Python to scrape and clean data</a:t>
          </a:r>
          <a:endParaRPr lang="en-US" sz="2400" kern="1200"/>
        </a:p>
      </dsp:txBody>
      <dsp:txXfrm>
        <a:off x="1756400" y="946881"/>
        <a:ext cx="2811361" cy="1192698"/>
      </dsp:txXfrm>
    </dsp:sp>
    <dsp:sp modelId="{C2D8853E-5244-4175-8F04-6DF2D7B706D8}">
      <dsp:nvSpPr>
        <dsp:cNvPr id="0" name=""/>
        <dsp:cNvSpPr/>
      </dsp:nvSpPr>
      <dsp:spPr>
        <a:xfrm>
          <a:off x="5057620" y="946881"/>
          <a:ext cx="1192698" cy="11926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58B92-7DC6-459B-9D8A-42242B135632}">
      <dsp:nvSpPr>
        <dsp:cNvPr id="0" name=""/>
        <dsp:cNvSpPr/>
      </dsp:nvSpPr>
      <dsp:spPr>
        <a:xfrm>
          <a:off x="5308087" y="1197347"/>
          <a:ext cx="691765" cy="691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2D340-CE93-4DA3-80A0-8EA2796D9113}">
      <dsp:nvSpPr>
        <dsp:cNvPr id="0" name=""/>
        <dsp:cNvSpPr/>
      </dsp:nvSpPr>
      <dsp:spPr>
        <a:xfrm>
          <a:off x="6505897" y="946881"/>
          <a:ext cx="2811361" cy="119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Power BI for visualization</a:t>
          </a:r>
          <a:endParaRPr lang="en-US" sz="2400" kern="1200"/>
        </a:p>
      </dsp:txBody>
      <dsp:txXfrm>
        <a:off x="6505897" y="946881"/>
        <a:ext cx="2811361" cy="1192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8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3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54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9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1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41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6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7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05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60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92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9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82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8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0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1142D5-0E88-44C7-BE00-4513BD10D37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5E02FD-8F0D-47E1-9955-11D21B15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1CE3-FA7E-4CC5-9BC7-A3F7E7961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9235" y="844507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Social Media Analytics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OMIS 670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61CF9-9330-4B15-B47D-BDB4A1BE7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6" y="4750893"/>
            <a:ext cx="4802643" cy="1391490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Presented by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Pooja Aishwarya </a:t>
            </a:r>
            <a:r>
              <a:rPr lang="en-US" dirty="0" err="1">
                <a:solidFill>
                  <a:schemeClr val="bg1"/>
                </a:solidFill>
              </a:rPr>
              <a:t>Bonthula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Rohith Sai </a:t>
            </a:r>
            <a:r>
              <a:rPr lang="en-US" dirty="0" err="1">
                <a:solidFill>
                  <a:schemeClr val="bg1"/>
                </a:solidFill>
              </a:rPr>
              <a:t>Katari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1100" dirty="0">
                <a:solidFill>
                  <a:schemeClr val="bg1"/>
                </a:solidFill>
              </a:rPr>
              <a:t>				</a:t>
            </a:r>
          </a:p>
          <a:p>
            <a:pPr algn="l"/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ground&#10;&#10;Description automatically generated">
            <a:extLst>
              <a:ext uri="{FF2B5EF4-FFF2-40B4-BE49-F238E27FC236}">
                <a16:creationId xmlns:a16="http://schemas.microsoft.com/office/drawing/2014/main" id="{574DC639-4B23-43D5-9D9B-84FD96EE0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15" y="1046719"/>
            <a:ext cx="4047843" cy="36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F057D-EEC9-4209-8461-7658B766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Topic Modeling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E0210-C040-4AAA-AFC4-8EE3CCE8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1113062"/>
            <a:ext cx="7460084" cy="4552242"/>
          </a:xfrm>
        </p:spPr>
      </p:pic>
    </p:spTree>
    <p:extLst>
      <p:ext uri="{BB962C8B-B14F-4D97-AF65-F5344CB8AC3E}">
        <p14:creationId xmlns:p14="http://schemas.microsoft.com/office/powerpoint/2010/main" val="38676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666C-7FA5-4C9B-BB22-EC7F0C8A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Total Number of Reviews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57E64-CD5B-4C81-9674-7A6798971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657125"/>
            <a:ext cx="6443180" cy="35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2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666C-7FA5-4C9B-BB22-EC7F0C8A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Overall Rating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EF25F4-C4A6-4D16-96D8-229AB1819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1143000"/>
            <a:ext cx="7112740" cy="42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666C-7FA5-4C9B-BB22-EC7F0C8A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Food, Beverage and Inflight Rating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5D3F7-D40A-429E-84B4-036FBBB43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6" y="1143000"/>
            <a:ext cx="7856899" cy="49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8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666C-7FA5-4C9B-BB22-EC7F0C8A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Staff Service and Seat Comfort Rating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24FDAF-85AC-4CE4-8A6F-2AB687C1B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2" y="576470"/>
            <a:ext cx="7730334" cy="53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6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6" name="Rectangle 6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666C-7FA5-4C9B-BB22-EC7F0C8A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Average of polarity and Subjectivity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70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7D8D8E-D50C-4372-A3ED-50204992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6" y="402164"/>
            <a:ext cx="7405669" cy="60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4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666C-7FA5-4C9B-BB22-EC7F0C8A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British Airways Sentiment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44385BF-2FD6-4CD3-AB7B-1312ACFB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181941"/>
            <a:ext cx="6443180" cy="44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2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666C-7FA5-4C9B-BB22-EC7F0C8A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Topic Modeling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1D944D-2B5B-4C5E-8CB1-1558BD755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334966"/>
            <a:ext cx="6443180" cy="41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666C-7FA5-4C9B-BB22-EC7F0C8A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Word Cloud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1D902D6-42B6-43B8-8213-0B562A1C2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0" y="735496"/>
            <a:ext cx="7521993" cy="5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5666C-7FA5-4C9B-BB22-EC7F0C8A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Word Cloud for British Airlines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4F34110-A193-4813-BDE6-D26DF337F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238318"/>
            <a:ext cx="6443180" cy="43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325B9B-3CCC-4291-B411-063AC039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0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AF13CCE-3477-4AED-BFDF-9255AE590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1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2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B3CE-504C-4350-894A-891F96A0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9F24A0-F535-4E92-B4D2-24CEBF893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48480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247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EA8B-0646-4A46-862D-CEF66F8D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Tools Used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92AB852-5869-4E38-B3DE-BEBECC314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34697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68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78C52-66B8-4BF9-9521-57B26415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Scrapping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A93AC5-C7B1-4811-B082-908FBDBC6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801626"/>
            <a:ext cx="6470907" cy="32516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44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78C52-66B8-4BF9-9521-57B26415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Scrapping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8DFA0F-77A6-4AC3-A19E-71F0DC39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2036197"/>
            <a:ext cx="6470907" cy="27824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454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4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D07F6-CE71-4521-9211-1AF18041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32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38F9CE-F20F-4FDC-B820-36491858B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389107"/>
            <a:ext cx="6470907" cy="40766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46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4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D07F6-CE71-4521-9211-1AF18041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95D4FB-0EED-49AE-B037-7193F1F2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834347"/>
            <a:ext cx="5802313" cy="5228908"/>
          </a:xfrm>
        </p:spPr>
      </p:pic>
    </p:spTree>
    <p:extLst>
      <p:ext uri="{BB962C8B-B14F-4D97-AF65-F5344CB8AC3E}">
        <p14:creationId xmlns:p14="http://schemas.microsoft.com/office/powerpoint/2010/main" val="1371774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F057D-EEC9-4209-8461-7658B766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Topic Modeling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E50387-6612-4D07-B56C-CA349687B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31" y="1113063"/>
            <a:ext cx="6110571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06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Office PowerPoint</Application>
  <PresentationFormat>Widescreen</PresentationFormat>
  <Paragraphs>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1_Ion Boardroom</vt:lpstr>
      <vt:lpstr>Social Media Analytics  OMIS 670</vt:lpstr>
      <vt:lpstr>PowerPoint Presentation</vt:lpstr>
      <vt:lpstr>Agenda</vt:lpstr>
      <vt:lpstr>Tools Used</vt:lpstr>
      <vt:lpstr>Data Scrapping</vt:lpstr>
      <vt:lpstr>Data Scrapping</vt:lpstr>
      <vt:lpstr>Sentiment Analysis</vt:lpstr>
      <vt:lpstr>Sentiment Analysis</vt:lpstr>
      <vt:lpstr>Topic Modeling</vt:lpstr>
      <vt:lpstr>Topic Modeling</vt:lpstr>
      <vt:lpstr>Total Number of Reviews</vt:lpstr>
      <vt:lpstr>Overall Rating</vt:lpstr>
      <vt:lpstr>Food, Beverage and Inflight Rating</vt:lpstr>
      <vt:lpstr>Staff Service and Seat Comfort Rating</vt:lpstr>
      <vt:lpstr>Average of polarity and Subjectivity</vt:lpstr>
      <vt:lpstr>British Airways Sentiment</vt:lpstr>
      <vt:lpstr>Topic Modeling</vt:lpstr>
      <vt:lpstr>Word Cloud</vt:lpstr>
      <vt:lpstr>Word Cloud for British Airlines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  OMIS 670</dc:title>
  <dc:creator>Pooja Aishwarya</dc:creator>
  <cp:lastModifiedBy>Rohith Reddy</cp:lastModifiedBy>
  <cp:revision>2</cp:revision>
  <dcterms:created xsi:type="dcterms:W3CDTF">2018-12-06T02:07:25Z</dcterms:created>
  <dcterms:modified xsi:type="dcterms:W3CDTF">2018-12-06T02:32:22Z</dcterms:modified>
</cp:coreProperties>
</file>