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3"/>
  </p:notesMasterIdLst>
  <p:sldIdLst>
    <p:sldId id="267" r:id="rId2"/>
    <p:sldId id="266" r:id="rId3"/>
    <p:sldId id="256" r:id="rId4"/>
    <p:sldId id="257" r:id="rId5"/>
    <p:sldId id="258" r:id="rId6"/>
    <p:sldId id="260" r:id="rId7"/>
    <p:sldId id="264" r:id="rId8"/>
    <p:sldId id="259" r:id="rId9"/>
    <p:sldId id="263" r:id="rId10"/>
    <p:sldId id="262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85" autoAdjust="0"/>
    <p:restoredTop sz="95400" autoAdjust="0"/>
  </p:normalViewPr>
  <p:slideViewPr>
    <p:cSldViewPr snapToGrid="0">
      <p:cViewPr varScale="1">
        <p:scale>
          <a:sx n="85" d="100"/>
          <a:sy n="85" d="100"/>
        </p:scale>
        <p:origin x="84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480B41-0D24-403E-99F7-F7D4643E5E6F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63FB76-8E3E-49C6-A330-8981AD098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27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3FB76-8E3E-49C6-A330-8981AD098B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24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Increasing Sessions? As sessions are the footfall. 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The solo performance of mobile website? People are on the go and usage of mobile has increased so we are targeting mobile.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3FB76-8E3E-49C6-A330-8981AD098BF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915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3FB76-8E3E-49C6-A330-8981AD098B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8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0C8B0-0A9F-423F-98EF-0BF5C6033EB6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BB41-5DFC-4873-81F0-6EDF145D577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08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0C8B0-0A9F-423F-98EF-0BF5C6033EB6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BB41-5DFC-4873-81F0-6EDF145D5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138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0C8B0-0A9F-423F-98EF-0BF5C6033EB6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BB41-5DFC-4873-81F0-6EDF145D5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421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0C8B0-0A9F-423F-98EF-0BF5C6033EB6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BB41-5DFC-4873-81F0-6EDF145D577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74027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0C8B0-0A9F-423F-98EF-0BF5C6033EB6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BB41-5DFC-4873-81F0-6EDF145D5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402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0C8B0-0A9F-423F-98EF-0BF5C6033EB6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BB41-5DFC-4873-81F0-6EDF145D577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44290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0C8B0-0A9F-423F-98EF-0BF5C6033EB6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BB41-5DFC-4873-81F0-6EDF145D5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41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0C8B0-0A9F-423F-98EF-0BF5C6033EB6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BB41-5DFC-4873-81F0-6EDF145D5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27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0C8B0-0A9F-423F-98EF-0BF5C6033EB6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BB41-5DFC-4873-81F0-6EDF145D5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08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0C8B0-0A9F-423F-98EF-0BF5C6033EB6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BB41-5DFC-4873-81F0-6EDF145D5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9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0C8B0-0A9F-423F-98EF-0BF5C6033EB6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BB41-5DFC-4873-81F0-6EDF145D5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15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0C8B0-0A9F-423F-98EF-0BF5C6033EB6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BB41-5DFC-4873-81F0-6EDF145D5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342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0C8B0-0A9F-423F-98EF-0BF5C6033EB6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BB41-5DFC-4873-81F0-6EDF145D5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67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0C8B0-0A9F-423F-98EF-0BF5C6033EB6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BB41-5DFC-4873-81F0-6EDF145D5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07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0C8B0-0A9F-423F-98EF-0BF5C6033EB6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BB41-5DFC-4873-81F0-6EDF145D5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46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0C8B0-0A9F-423F-98EF-0BF5C6033EB6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BB41-5DFC-4873-81F0-6EDF145D5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081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0C8B0-0A9F-423F-98EF-0BF5C6033EB6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BB41-5DFC-4873-81F0-6EDF145D5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9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110C8B0-0A9F-423F-98EF-0BF5C6033EB6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33ABB41-5DFC-4873-81F0-6EDF145D5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095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273" y="5983268"/>
            <a:ext cx="2992392" cy="874732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- By </a:t>
            </a:r>
            <a:r>
              <a:rPr lang="en-US" sz="2400" dirty="0" smtClean="0"/>
              <a:t>Jai Katariya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641" y="1042829"/>
            <a:ext cx="8051800" cy="3175000"/>
          </a:xfrm>
        </p:spPr>
      </p:pic>
    </p:spTree>
    <p:extLst>
      <p:ext uri="{BB962C8B-B14F-4D97-AF65-F5344CB8AC3E}">
        <p14:creationId xmlns:p14="http://schemas.microsoft.com/office/powerpoint/2010/main" val="407743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472" y="256032"/>
            <a:ext cx="2231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 Management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72" y="2010843"/>
            <a:ext cx="5468817" cy="209462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11551" y="1758917"/>
            <a:ext cx="579431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Insights: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For age group of 35-44, the CTR and conversion rate is higher, followed by the age group of 45-54.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 smtClean="0"/>
              <a:t>Recommendations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Focus on the age group of 18-24 and 65+ to improve the conversion rate since they have a decent CTR.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 smtClean="0"/>
              <a:t>Business impact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By targeting the right age groups, we can increase the sales and revenue in the next quarter.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5" name="Oval 4"/>
          <p:cNvSpPr/>
          <p:nvPr/>
        </p:nvSpPr>
        <p:spPr>
          <a:xfrm>
            <a:off x="305111" y="2604175"/>
            <a:ext cx="594360" cy="256032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7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03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364" y="685800"/>
            <a:ext cx="8534400" cy="1507067"/>
          </a:xfrm>
        </p:spPr>
        <p:txBody>
          <a:bodyPr/>
          <a:lstStyle/>
          <a:p>
            <a:r>
              <a:rPr lang="en-US" dirty="0" smtClean="0"/>
              <a:t>Overview and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364" y="2029968"/>
            <a:ext cx="8534400" cy="3615267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Business Questions 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Is </a:t>
            </a:r>
            <a:r>
              <a:rPr lang="en-US" dirty="0">
                <a:solidFill>
                  <a:schemeClr val="tx1"/>
                </a:solidFill>
              </a:rPr>
              <a:t>the UX of my website user-friendly? 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Is </a:t>
            </a:r>
            <a:r>
              <a:rPr lang="en-IN" dirty="0">
                <a:solidFill>
                  <a:schemeClr val="tx1"/>
                </a:solidFill>
              </a:rPr>
              <a:t>the mobile website helping traffic based on sessions and active users</a:t>
            </a:r>
            <a:r>
              <a:rPr lang="en-IN" dirty="0" smtClean="0">
                <a:solidFill>
                  <a:schemeClr val="tx1"/>
                </a:solidFill>
              </a:rPr>
              <a:t>?</a:t>
            </a:r>
          </a:p>
          <a:p>
            <a:r>
              <a:rPr lang="en-US" dirty="0">
                <a:solidFill>
                  <a:schemeClr val="tx1"/>
                </a:solidFill>
              </a:rPr>
              <a:t>Which acquisition channels are working? </a:t>
            </a:r>
            <a:endParaRPr lang="en-US" dirty="0" smtClean="0">
              <a:solidFill>
                <a:schemeClr val="tx1"/>
              </a:solidFill>
            </a:endParaRPr>
          </a:p>
          <a:p>
            <a:pPr lvl="0"/>
            <a:r>
              <a:rPr lang="en-US" dirty="0">
                <a:solidFill>
                  <a:schemeClr val="tx1"/>
                </a:solidFill>
              </a:rPr>
              <a:t>Cart abandonment rate.</a:t>
            </a:r>
          </a:p>
          <a:p>
            <a:pPr lvl="0"/>
            <a:r>
              <a:rPr lang="en-US" dirty="0">
                <a:solidFill>
                  <a:schemeClr val="tx1"/>
                </a:solidFill>
              </a:rPr>
              <a:t>What is the conversion rate of the store?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86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74320" y="147766"/>
            <a:ext cx="642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</a:t>
            </a:r>
            <a:r>
              <a:rPr lang="en-US" dirty="0" smtClean="0"/>
              <a:t>Dashboard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753205"/>
            <a:ext cx="3965986" cy="3841219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>
          <a:xfrm>
            <a:off x="2667747" y="1769804"/>
            <a:ext cx="209924" cy="258345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4148515" y="1769804"/>
            <a:ext cx="183581" cy="258345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06624" y="4616170"/>
            <a:ext cx="5689375" cy="1838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Leaving </a:t>
            </a:r>
            <a:r>
              <a:rPr lang="en-US" sz="1600" dirty="0"/>
              <a:t>Chrome, other browsers like Safari and Firefox are not only less popular among users, they also have lower conversion rates. 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Android Browser is 10-20 times more then others in Average page load time in seconds. 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9569" y="2846052"/>
            <a:ext cx="4800054" cy="3496744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10942269" y="4428548"/>
            <a:ext cx="787354" cy="37490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190566" y="710817"/>
            <a:ext cx="6655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Recommendation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to make the website more responsive and reduce average load time specially for Android Browser.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High average load time could be an indicator why the browser does not show up in the top 10 browser sessions.</a:t>
            </a:r>
            <a:endParaRPr lang="en-US" sz="1600" dirty="0"/>
          </a:p>
          <a:p>
            <a:r>
              <a:rPr lang="en-US" sz="1600" b="1" dirty="0" smtClean="0"/>
              <a:t>Business impact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More seamless browsing experience for users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2503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6616" y="63851"/>
            <a:ext cx="8302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</a:t>
            </a:r>
            <a:r>
              <a:rPr lang="en-US" dirty="0" smtClean="0"/>
              <a:t>Dashboard – Mobile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616" y="582829"/>
            <a:ext cx="4510626" cy="20714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502" y="4570958"/>
            <a:ext cx="4567670" cy="2122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7192" y="582829"/>
            <a:ext cx="6352032" cy="358809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66110" y="4412011"/>
            <a:ext cx="6894242" cy="266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Recommendations: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Run experiments targeting browsers and countries with high sessions and low conversion rates.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Focus on Canada as its revenue per user is very high with respect to its sessions</a:t>
            </a:r>
          </a:p>
          <a:p>
            <a:endParaRPr lang="en-US" sz="1500" dirty="0" smtClean="0"/>
          </a:p>
          <a:p>
            <a:r>
              <a:rPr lang="en-US" sz="1500" dirty="0" smtClean="0"/>
              <a:t>Business impact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High mobile traffic will contribute to increased sessions for the website. This may also lead to an increase in revenue.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/>
          </a:p>
          <a:p>
            <a:endParaRPr lang="en-US" sz="1500" dirty="0"/>
          </a:p>
        </p:txBody>
      </p:sp>
      <p:sp>
        <p:nvSpPr>
          <p:cNvPr id="7" name="Rectangle 6"/>
          <p:cNvSpPr/>
          <p:nvPr/>
        </p:nvSpPr>
        <p:spPr>
          <a:xfrm>
            <a:off x="356616" y="2758002"/>
            <a:ext cx="451062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500" dirty="0"/>
          </a:p>
        </p:txBody>
      </p:sp>
      <p:sp>
        <p:nvSpPr>
          <p:cNvPr id="8" name="Oval 7"/>
          <p:cNvSpPr/>
          <p:nvPr/>
        </p:nvSpPr>
        <p:spPr>
          <a:xfrm>
            <a:off x="2423160" y="1216152"/>
            <a:ext cx="594360" cy="256032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10812" y="1216152"/>
            <a:ext cx="594360" cy="2560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109118" y="5463541"/>
            <a:ext cx="594360" cy="2560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576201" y="5454440"/>
            <a:ext cx="594360" cy="256032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566623" y="5997724"/>
            <a:ext cx="594360" cy="2560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110869" y="5999292"/>
            <a:ext cx="594360" cy="256032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86616" y="5463541"/>
            <a:ext cx="806852" cy="26513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23822" y="5988961"/>
            <a:ext cx="806852" cy="265133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779008" y="1810512"/>
            <a:ext cx="6345936" cy="5303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2192" y="1216152"/>
            <a:ext cx="887689" cy="2560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86616" y="2698256"/>
            <a:ext cx="4916320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/>
              <a:t>Insights: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While the Apple iPhone has the highest sessions, it does not rank on the top for its conversion rate</a:t>
            </a:r>
            <a:r>
              <a:rPr lang="en-US" sz="13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Countries like India have zero revenue per user in spite of high </a:t>
            </a:r>
            <a:r>
              <a:rPr lang="en-US" sz="1300" dirty="0" smtClean="0"/>
              <a:t>sessions, unlike Canada</a:t>
            </a:r>
            <a:endParaRPr lang="en-US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Android </a:t>
            </a:r>
            <a:r>
              <a:rPr lang="en-US" sz="1300" dirty="0" err="1"/>
              <a:t>webview</a:t>
            </a:r>
            <a:r>
              <a:rPr lang="en-US" sz="1300" dirty="0"/>
              <a:t> has 1.5x more sessions but only 50% Revenue per users when compared to Safari </a:t>
            </a:r>
          </a:p>
        </p:txBody>
      </p:sp>
    </p:spTree>
    <p:extLst>
      <p:ext uri="{BB962C8B-B14F-4D97-AF65-F5344CB8AC3E}">
        <p14:creationId xmlns:p14="http://schemas.microsoft.com/office/powerpoint/2010/main" val="32094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30465" y="4733925"/>
            <a:ext cx="4448175" cy="21240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0624" y="146304"/>
            <a:ext cx="2215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Marketing Dashboard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57" y="3910349"/>
            <a:ext cx="4419600" cy="28501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757" y="604222"/>
            <a:ext cx="4419600" cy="31432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15289" y="402098"/>
            <a:ext cx="6963351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Insights:</a:t>
            </a:r>
          </a:p>
          <a:p>
            <a:endParaRPr lang="en-US" sz="13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While organic search brings the highest sessions, paid search brings the highest revenue per user. </a:t>
            </a:r>
            <a:endParaRPr lang="en-US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Paid search and referral have bought the maximum revenue per user which is 4x that of organic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Although Direct search is the highest </a:t>
            </a:r>
            <a:r>
              <a:rPr lang="en-US" sz="1300" dirty="0"/>
              <a:t>revenue </a:t>
            </a:r>
            <a:r>
              <a:rPr lang="en-US" sz="1300" dirty="0" smtClean="0"/>
              <a:t>contributor still when we look at Revenue per user it is half of Paid search.</a:t>
            </a:r>
            <a:r>
              <a:rPr lang="en-US" sz="1300" dirty="0" smtClean="0">
                <a:solidFill>
                  <a:schemeClr val="accent5"/>
                </a:solidFill>
              </a:rPr>
              <a:t/>
            </a:r>
            <a:br>
              <a:rPr lang="en-US" sz="1300" dirty="0" smtClean="0">
                <a:solidFill>
                  <a:schemeClr val="accent5"/>
                </a:solidFill>
              </a:rPr>
            </a:br>
            <a:endParaRPr lang="en-US" sz="1300" dirty="0"/>
          </a:p>
          <a:p>
            <a:r>
              <a:rPr lang="en-US" sz="1300" dirty="0"/>
              <a:t>Recommendations:</a:t>
            </a:r>
          </a:p>
          <a:p>
            <a:endParaRPr lang="en-US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Target channels with high sessions and implement strategies for increasing the </a:t>
            </a:r>
            <a:r>
              <a:rPr lang="en-US" sz="1300" dirty="0" smtClean="0"/>
              <a:t>revenue.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Revisit </a:t>
            </a:r>
            <a:r>
              <a:rPr lang="en-US" sz="1300" dirty="0"/>
              <a:t>paid ads and look for ways to improve </a:t>
            </a:r>
            <a:r>
              <a:rPr lang="en-US" sz="1300" dirty="0" smtClean="0"/>
              <a:t>sessions thereby increasing </a:t>
            </a:r>
            <a:r>
              <a:rPr lang="en-US" sz="1300" dirty="0"/>
              <a:t>the </a:t>
            </a:r>
            <a:r>
              <a:rPr lang="en-US" sz="1300" dirty="0" smtClean="0"/>
              <a:t>revenue.</a:t>
            </a:r>
            <a:endParaRPr lang="en-US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Look for opportunities to grow revenue via social since it generates high </a:t>
            </a:r>
            <a:r>
              <a:rPr lang="en-US" sz="1300" dirty="0" smtClean="0"/>
              <a:t>sessions.</a:t>
            </a:r>
            <a:endParaRPr lang="en-US" sz="1300" dirty="0"/>
          </a:p>
          <a:p>
            <a:endParaRPr lang="en-US" sz="1300" dirty="0" smtClean="0"/>
          </a:p>
          <a:p>
            <a:r>
              <a:rPr lang="en-US" sz="1300" dirty="0" smtClean="0"/>
              <a:t>Business impact:</a:t>
            </a:r>
          </a:p>
          <a:p>
            <a:endParaRPr lang="en-US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Create more effective paid ads</a:t>
            </a:r>
            <a:endParaRPr lang="en-US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Reach more users via targeted ads</a:t>
            </a:r>
          </a:p>
          <a:p>
            <a:endParaRPr lang="en-US" sz="1300" dirty="0"/>
          </a:p>
          <a:p>
            <a:endParaRPr lang="en-US" sz="1300" dirty="0"/>
          </a:p>
        </p:txBody>
      </p:sp>
      <p:sp>
        <p:nvSpPr>
          <p:cNvPr id="8" name="Oval 7"/>
          <p:cNvSpPr/>
          <p:nvPr/>
        </p:nvSpPr>
        <p:spPr>
          <a:xfrm>
            <a:off x="11254061" y="5335447"/>
            <a:ext cx="594360" cy="2560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922312" y="5335447"/>
            <a:ext cx="594360" cy="256032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9922312" y="6113547"/>
            <a:ext cx="594360" cy="2560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1254061" y="6113547"/>
            <a:ext cx="594360" cy="256032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20624" y="955549"/>
            <a:ext cx="594360" cy="2560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40063" y="4098799"/>
            <a:ext cx="939650" cy="314175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1254061" y="6384697"/>
            <a:ext cx="594360" cy="256032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3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6404" y="110130"/>
            <a:ext cx="2215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Marketing </a:t>
            </a:r>
            <a:r>
              <a:rPr lang="en-US" dirty="0" smtClean="0"/>
              <a:t>Dashboard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987" y="507207"/>
            <a:ext cx="5031578" cy="33030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8" y="543684"/>
            <a:ext cx="5124697" cy="333128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54853" y="3939188"/>
            <a:ext cx="63367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Recommendations: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Target channels with high sessions and implement strategies for increasing the revenue per user.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Focus on display ads to increase its session thereby increasing revenue.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Look for opportunities to grow revenue via referral and social since it generates high sessions.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r>
              <a:rPr lang="en-US" sz="1600" dirty="0" smtClean="0"/>
              <a:t>Business impact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Create more effective </a:t>
            </a:r>
            <a:r>
              <a:rPr lang="en-US" sz="1600" dirty="0" smtClean="0"/>
              <a:t>display ads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Reach more users via targeted </a:t>
            </a:r>
            <a:r>
              <a:rPr lang="en-US" sz="1600" dirty="0" smtClean="0"/>
              <a:t>ads.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6591644" y="4197140"/>
            <a:ext cx="526812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While organic search brings the highest </a:t>
            </a:r>
            <a:r>
              <a:rPr lang="en-US" sz="1600" dirty="0" smtClean="0"/>
              <a:t>sessions, </a:t>
            </a:r>
            <a:r>
              <a:rPr lang="en-US" sz="1600" dirty="0"/>
              <a:t>display brings the highest </a:t>
            </a:r>
            <a:r>
              <a:rPr lang="en-US" sz="1600" dirty="0" smtClean="0"/>
              <a:t>revenue per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65% of Total Revenue is generated by referral but its revenue per user is relatively less when compared to Display ads. </a:t>
            </a:r>
            <a:endParaRPr lang="en-US" sz="1600" dirty="0"/>
          </a:p>
        </p:txBody>
      </p:sp>
      <p:sp>
        <p:nvSpPr>
          <p:cNvPr id="14" name="Oval 13"/>
          <p:cNvSpPr/>
          <p:nvPr/>
        </p:nvSpPr>
        <p:spPr>
          <a:xfrm>
            <a:off x="9712717" y="2999449"/>
            <a:ext cx="971848" cy="360772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289036" y="1270342"/>
            <a:ext cx="754778" cy="28016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1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429442" y="1170432"/>
            <a:ext cx="6421182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Insights: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Gdeals</a:t>
            </a:r>
            <a:r>
              <a:rPr lang="en-US" sz="1600" dirty="0" smtClean="0"/>
              <a:t> has highest revenue in spite of it’s session being 25% of mail. </a:t>
            </a:r>
            <a:br>
              <a:rPr lang="en-US" sz="1600" dirty="0" smtClean="0"/>
            </a:b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While YouTube ranks second in terms of sessions, it has one of the lowest revenues.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 smtClean="0"/>
              <a:t>Recommendations: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Implement strategies that will generate revenue from sources that have high sessions.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Focus on </a:t>
            </a:r>
            <a:r>
              <a:rPr lang="en-US" sz="1600" dirty="0"/>
              <a:t>F</a:t>
            </a:r>
            <a:r>
              <a:rPr lang="en-US" sz="1600" dirty="0" smtClean="0"/>
              <a:t>acebook to increase its session considering it brings significant amount of revenue.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Target sources that have high revenues, study the strategy implemented and tailor it for other sources as well.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 smtClean="0"/>
              <a:t>Business impact:</a:t>
            </a:r>
            <a:br>
              <a:rPr lang="en-US" sz="1600" dirty="0" smtClean="0"/>
            </a:b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By targeting other sources, the company will be able to increase traffic and possibly increase revenue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807" y="1495013"/>
            <a:ext cx="4333875" cy="33813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6404" y="308913"/>
            <a:ext cx="2215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Marketing </a:t>
            </a:r>
            <a:r>
              <a:rPr lang="en-US" dirty="0" smtClean="0"/>
              <a:t>Dashboard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651510" y="2914968"/>
            <a:ext cx="1524761" cy="270732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302158" y="4389660"/>
            <a:ext cx="765524" cy="310356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24077" y="4429284"/>
            <a:ext cx="1524761" cy="270732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24077" y="2371218"/>
            <a:ext cx="1149860" cy="2439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8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321040" y="1335024"/>
            <a:ext cx="3630168" cy="5120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017" y="114508"/>
            <a:ext cx="8507368" cy="431608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96403" y="4201061"/>
            <a:ext cx="118679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Insights: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Males between the age of 35-44 have the highest conversion rate at 5.25%, while females in the same group have the highest conversion rate of 4.61%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The highest revenue and e-commerce conversion rate is from desktop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Mountain view city has the highest transactions at 769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400" dirty="0" smtClean="0"/>
              <a:t>Recommendations: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Target buyers above 55 by developing products and by using the right advertising type and channels to promote the product.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Run region-specific ad campaigns to increase revenue from potential cities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400" dirty="0" smtClean="0"/>
              <a:t>Business impact: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By targeting age group above 55+ the company will introduce a new range of products.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6404" y="308913"/>
            <a:ext cx="2215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Marketing </a:t>
            </a:r>
            <a:r>
              <a:rPr lang="en-US" dirty="0" smtClean="0"/>
              <a:t>Dashboard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0290976" y="3852955"/>
            <a:ext cx="626960" cy="262478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316128" y="778829"/>
            <a:ext cx="584288" cy="309307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740824" y="3520440"/>
            <a:ext cx="557784" cy="201167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6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1480" y="106602"/>
            <a:ext cx="2690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Product Management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386" y="629096"/>
            <a:ext cx="3665030" cy="28997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" y="4225270"/>
            <a:ext cx="4788884" cy="24806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" y="629096"/>
            <a:ext cx="4796741" cy="349813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78386" y="3841663"/>
            <a:ext cx="681361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Recommendations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For age group </a:t>
            </a:r>
            <a:r>
              <a:rPr lang="en-US" sz="1500" dirty="0" smtClean="0"/>
              <a:t>of 25-34</a:t>
            </a:r>
            <a:r>
              <a:rPr lang="en-US" sz="1500" dirty="0"/>
              <a:t>, r</a:t>
            </a:r>
            <a:r>
              <a:rPr lang="en-US" sz="1500" dirty="0" smtClean="0"/>
              <a:t>eview products that are lying in their basket as well as </a:t>
            </a:r>
          </a:p>
          <a:p>
            <a:r>
              <a:rPr lang="en-US" sz="1500" dirty="0" smtClean="0"/>
              <a:t>products removed from </a:t>
            </a:r>
            <a:r>
              <a:rPr lang="en-US" sz="1500" dirty="0"/>
              <a:t>their basket</a:t>
            </a:r>
            <a:r>
              <a:rPr lang="en-US" sz="15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For age group of 65+, review the checkout to purchase rate.</a:t>
            </a:r>
            <a:endParaRPr lang="en-US" sz="1500" dirty="0"/>
          </a:p>
          <a:p>
            <a:r>
              <a:rPr lang="en-US" sz="1500" dirty="0" smtClean="0"/>
              <a:t>Business impact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By reviewing products that users are abandoning or removing from cart, the company may be able to understand that the product is not meeting user needs.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The company can also understand whether their checkout process is user-friendly.</a:t>
            </a:r>
            <a:endParaRPr lang="en-US" sz="1500" dirty="0"/>
          </a:p>
        </p:txBody>
      </p:sp>
      <p:sp>
        <p:nvSpPr>
          <p:cNvPr id="10" name="Rectangle 9"/>
          <p:cNvSpPr/>
          <p:nvPr/>
        </p:nvSpPr>
        <p:spPr>
          <a:xfrm>
            <a:off x="9043417" y="1021617"/>
            <a:ext cx="3148583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/>
              <a:t>Insights: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Users between 25-34 add the maximum products to the basket but do not complete </a:t>
            </a:r>
            <a:r>
              <a:rPr lang="en-US" sz="1500" dirty="0" smtClean="0"/>
              <a:t>purchases.</a:t>
            </a:r>
            <a:endParaRPr 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Returning users between the age of 25-34 removed a significant number of products from the cart this </a:t>
            </a:r>
            <a:r>
              <a:rPr lang="en-US" sz="1500" dirty="0" smtClean="0"/>
              <a:t>quarter.</a:t>
            </a:r>
            <a:endParaRPr 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The checkout to purchase rate is the highest between 45-54</a:t>
            </a:r>
          </a:p>
        </p:txBody>
      </p:sp>
      <p:sp>
        <p:nvSpPr>
          <p:cNvPr id="11" name="Oval 10"/>
          <p:cNvSpPr/>
          <p:nvPr/>
        </p:nvSpPr>
        <p:spPr>
          <a:xfrm>
            <a:off x="848189" y="3585631"/>
            <a:ext cx="594360" cy="2560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737181" y="2924215"/>
            <a:ext cx="594360" cy="256032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8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694</TotalTime>
  <Words>765</Words>
  <Application>Microsoft Office PowerPoint</Application>
  <PresentationFormat>Widescreen</PresentationFormat>
  <Paragraphs>114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Wingdings</vt:lpstr>
      <vt:lpstr>Wingdings 3</vt:lpstr>
      <vt:lpstr>Slice</vt:lpstr>
      <vt:lpstr>- By Jai Katariya</vt:lpstr>
      <vt:lpstr>Overview and Goals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 Katariya</dc:creator>
  <cp:lastModifiedBy>Jai Katariya</cp:lastModifiedBy>
  <cp:revision>128</cp:revision>
  <dcterms:created xsi:type="dcterms:W3CDTF">2017-07-29T11:36:54Z</dcterms:created>
  <dcterms:modified xsi:type="dcterms:W3CDTF">2017-12-15T22:33:39Z</dcterms:modified>
</cp:coreProperties>
</file>