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3" r:id="rId10"/>
    <p:sldId id="270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FBA47-444C-4FCF-B0BA-E12CF5512975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25909726-1A96-4311-B22E-796BDD2A9EE9}">
      <dgm:prSet phldrT="[Text]" custT="1"/>
      <dgm:spPr/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Data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85250D9-B2B5-48D0-B67C-80D16E238F65}" type="parTrans" cxnId="{E5165072-F1AB-46BB-B490-59746C78B383}">
      <dgm:prSet/>
      <dgm:spPr/>
      <dgm:t>
        <a:bodyPr/>
        <a:lstStyle/>
        <a:p>
          <a:endParaRPr lang="en-US"/>
        </a:p>
      </dgm:t>
    </dgm:pt>
    <dgm:pt modelId="{902CDEFF-4F47-48E3-BDCA-9B1A160D8F80}" type="sibTrans" cxnId="{E5165072-F1AB-46BB-B490-59746C78B383}">
      <dgm:prSet/>
      <dgm:spPr/>
      <dgm:t>
        <a:bodyPr/>
        <a:lstStyle/>
        <a:p>
          <a:endParaRPr lang="en-US"/>
        </a:p>
      </dgm:t>
    </dgm:pt>
    <dgm:pt modelId="{0BE7A3E4-FC5A-4E86-9DE4-03B9A9E3D657}">
      <dgm:prSet phldrT="[Text]"/>
      <dgm:spPr/>
      <dgm:t>
        <a:bodyPr/>
        <a:lstStyle/>
        <a:p>
          <a:r>
            <a:rPr lang="en-US" b="1" dirty="0" smtClean="0"/>
            <a:t>Transformation, Differencing, Seasonal Differencing</a:t>
          </a:r>
          <a:endParaRPr lang="en-US" b="1" dirty="0"/>
        </a:p>
      </dgm:t>
    </dgm:pt>
    <dgm:pt modelId="{FF1776FD-3F42-44E3-B42B-1A6A8E8B8C0F}" type="parTrans" cxnId="{D4AF83D9-0427-49EE-8BE8-9CB75522659C}">
      <dgm:prSet/>
      <dgm:spPr/>
      <dgm:t>
        <a:bodyPr/>
        <a:lstStyle/>
        <a:p>
          <a:endParaRPr lang="en-US"/>
        </a:p>
      </dgm:t>
    </dgm:pt>
    <dgm:pt modelId="{A8B0DA77-F27C-4DB4-9CBE-075C56049CA6}" type="sibTrans" cxnId="{D4AF83D9-0427-49EE-8BE8-9CB75522659C}">
      <dgm:prSet/>
      <dgm:spPr/>
      <dgm:t>
        <a:bodyPr/>
        <a:lstStyle/>
        <a:p>
          <a:endParaRPr lang="en-US"/>
        </a:p>
      </dgm:t>
    </dgm:pt>
    <dgm:pt modelId="{3B1E1D19-DCED-4E7E-969C-5C7247678A0C}">
      <dgm:prSet phldrT="[Text]"/>
      <dgm:spPr/>
      <dgm:t>
        <a:bodyPr/>
        <a:lstStyle/>
        <a:p>
          <a:r>
            <a:rPr lang="en-US" b="1" dirty="0" smtClean="0"/>
            <a:t>SARIMA Model Building </a:t>
          </a:r>
        </a:p>
        <a:p>
          <a:r>
            <a:rPr lang="en-US" b="1" dirty="0" smtClean="0"/>
            <a:t>and Testing</a:t>
          </a:r>
          <a:endParaRPr lang="en-US" b="1" dirty="0"/>
        </a:p>
      </dgm:t>
    </dgm:pt>
    <dgm:pt modelId="{DFCB7987-CF79-4C89-9C5F-F2406DF17004}" type="parTrans" cxnId="{443ABD51-85AD-41F0-A9C3-F961011CD15C}">
      <dgm:prSet/>
      <dgm:spPr/>
      <dgm:t>
        <a:bodyPr/>
        <a:lstStyle/>
        <a:p>
          <a:endParaRPr lang="en-US"/>
        </a:p>
      </dgm:t>
    </dgm:pt>
    <dgm:pt modelId="{1728EDFB-5CB3-4454-8868-B0B472F57C91}" type="sibTrans" cxnId="{443ABD51-85AD-41F0-A9C3-F961011CD15C}">
      <dgm:prSet/>
      <dgm:spPr/>
      <dgm:t>
        <a:bodyPr/>
        <a:lstStyle/>
        <a:p>
          <a:endParaRPr lang="en-US"/>
        </a:p>
      </dgm:t>
    </dgm:pt>
    <dgm:pt modelId="{0E39CFEA-3AE5-4176-A02F-9FD1100A310C}">
      <dgm:prSet phldrT="[Text]"/>
      <dgm:spPr/>
      <dgm:t>
        <a:bodyPr/>
        <a:lstStyle/>
        <a:p>
          <a:r>
            <a:rPr lang="en-US" b="1" dirty="0" smtClean="0"/>
            <a:t>Model Selection</a:t>
          </a:r>
          <a:endParaRPr lang="en-US" b="1" dirty="0"/>
        </a:p>
      </dgm:t>
    </dgm:pt>
    <dgm:pt modelId="{3306FE1C-86EB-4735-82C4-B8BD0AD7502F}" type="parTrans" cxnId="{448ADD93-50F9-4776-9534-7D90180FAAA6}">
      <dgm:prSet/>
      <dgm:spPr/>
      <dgm:t>
        <a:bodyPr/>
        <a:lstStyle/>
        <a:p>
          <a:endParaRPr lang="en-US"/>
        </a:p>
      </dgm:t>
    </dgm:pt>
    <dgm:pt modelId="{55AB3CF2-325D-45B1-83A9-F40A2412A186}" type="sibTrans" cxnId="{448ADD93-50F9-4776-9534-7D90180FAAA6}">
      <dgm:prSet/>
      <dgm:spPr/>
      <dgm:t>
        <a:bodyPr/>
        <a:lstStyle/>
        <a:p>
          <a:endParaRPr lang="en-US"/>
        </a:p>
      </dgm:t>
    </dgm:pt>
    <dgm:pt modelId="{15C330BF-ACCA-44F5-A8D9-90ACB63F83C9}">
      <dgm:prSet phldrT="[Text]"/>
      <dgm:spPr/>
      <dgm:t>
        <a:bodyPr/>
        <a:lstStyle/>
        <a:p>
          <a:r>
            <a:rPr lang="en-US" b="1" dirty="0" smtClean="0"/>
            <a:t>Prediction</a:t>
          </a:r>
          <a:endParaRPr lang="en-US" b="1" dirty="0"/>
        </a:p>
      </dgm:t>
    </dgm:pt>
    <dgm:pt modelId="{2FEC263A-6627-436F-9FCA-A18615B93F4C}" type="parTrans" cxnId="{1E2013E1-6BA2-4E5F-8FBE-713E04FCEB75}">
      <dgm:prSet/>
      <dgm:spPr/>
      <dgm:t>
        <a:bodyPr/>
        <a:lstStyle/>
        <a:p>
          <a:endParaRPr lang="en-US"/>
        </a:p>
      </dgm:t>
    </dgm:pt>
    <dgm:pt modelId="{1F3658CB-6783-4897-86A9-9B825244FA03}" type="sibTrans" cxnId="{1E2013E1-6BA2-4E5F-8FBE-713E04FCEB75}">
      <dgm:prSet/>
      <dgm:spPr/>
      <dgm:t>
        <a:bodyPr/>
        <a:lstStyle/>
        <a:p>
          <a:endParaRPr lang="en-US"/>
        </a:p>
      </dgm:t>
    </dgm:pt>
    <dgm:pt modelId="{D9B78765-545C-4999-A3AD-B4361B8A083B}" type="pres">
      <dgm:prSet presAssocID="{3A4FBA47-444C-4FCF-B0BA-E12CF5512975}" presName="CompostProcess" presStyleCnt="0">
        <dgm:presLayoutVars>
          <dgm:dir/>
          <dgm:resizeHandles val="exact"/>
        </dgm:presLayoutVars>
      </dgm:prSet>
      <dgm:spPr/>
    </dgm:pt>
    <dgm:pt modelId="{9D1CA405-95D8-4858-9B6D-674D9B9D1AB7}" type="pres">
      <dgm:prSet presAssocID="{3A4FBA47-444C-4FCF-B0BA-E12CF5512975}" presName="arrow" presStyleLbl="bgShp" presStyleIdx="0" presStyleCnt="1" custScaleX="117647" custLinFactNeighborX="439" custLinFactNeighborY="-19963"/>
      <dgm:spPr/>
    </dgm:pt>
    <dgm:pt modelId="{EBDE9362-E531-43F5-A6C1-058C1E0F8224}" type="pres">
      <dgm:prSet presAssocID="{3A4FBA47-444C-4FCF-B0BA-E12CF5512975}" presName="linearProcess" presStyleCnt="0"/>
      <dgm:spPr/>
    </dgm:pt>
    <dgm:pt modelId="{6A1434ED-E7BD-4770-A107-3DA07E8F4339}" type="pres">
      <dgm:prSet presAssocID="{25909726-1A96-4311-B22E-796BDD2A9EE9}" presName="textNode" presStyleLbl="node1" presStyleIdx="0" presStyleCnt="5" custScaleX="48475" custScaleY="442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CBBAB-CFAA-4A51-9364-A975311A0B49}" type="pres">
      <dgm:prSet presAssocID="{902CDEFF-4F47-48E3-BDCA-9B1A160D8F80}" presName="sibTrans" presStyleCnt="0"/>
      <dgm:spPr/>
    </dgm:pt>
    <dgm:pt modelId="{675CDC80-22DD-44D0-AF61-93504D0C5C1B}" type="pres">
      <dgm:prSet presAssocID="{0BE7A3E4-FC5A-4E86-9DE4-03B9A9E3D657}" presName="textNode" presStyleLbl="node1" presStyleIdx="1" presStyleCnt="5" custScaleX="55097" custScaleY="630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5A612-D35F-43F4-9963-B1D1A71ED32C}" type="pres">
      <dgm:prSet presAssocID="{A8B0DA77-F27C-4DB4-9CBE-075C56049CA6}" presName="sibTrans" presStyleCnt="0"/>
      <dgm:spPr/>
    </dgm:pt>
    <dgm:pt modelId="{64CE2B45-D617-4764-BE02-0F472F6DEB7F}" type="pres">
      <dgm:prSet presAssocID="{3B1E1D19-DCED-4E7E-969C-5C7247678A0C}" presName="textNode" presStyleLbl="node1" presStyleIdx="2" presStyleCnt="5" custScaleX="74619" custScaleY="641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70C4E-8D81-4D58-8D8B-CACA7B05DEA0}" type="pres">
      <dgm:prSet presAssocID="{1728EDFB-5CB3-4454-8868-B0B472F57C91}" presName="sibTrans" presStyleCnt="0"/>
      <dgm:spPr/>
    </dgm:pt>
    <dgm:pt modelId="{41DD5579-E34B-487E-986F-992652DCC0D4}" type="pres">
      <dgm:prSet presAssocID="{0E39CFEA-3AE5-4176-A02F-9FD1100A310C}" presName="textNode" presStyleLbl="node1" presStyleIdx="3" presStyleCnt="5" custScaleX="59568" custScaleY="48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93005-1D73-43E4-9440-10FDF6FAB405}" type="pres">
      <dgm:prSet presAssocID="{55AB3CF2-325D-45B1-83A9-F40A2412A186}" presName="sibTrans" presStyleCnt="0"/>
      <dgm:spPr/>
    </dgm:pt>
    <dgm:pt modelId="{59F8F770-6446-424E-92AB-DA4A886F893B}" type="pres">
      <dgm:prSet presAssocID="{15C330BF-ACCA-44F5-A8D9-90ACB63F83C9}" presName="textNode" presStyleLbl="node1" presStyleIdx="4" presStyleCnt="5" custScaleX="59568" custScaleY="48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B0361A-DA3A-4D3C-A5F4-9704E11C4F4A}" type="presOf" srcId="{15C330BF-ACCA-44F5-A8D9-90ACB63F83C9}" destId="{59F8F770-6446-424E-92AB-DA4A886F893B}" srcOrd="0" destOrd="0" presId="urn:microsoft.com/office/officeart/2005/8/layout/hProcess9"/>
    <dgm:cxn modelId="{523164EF-151A-466C-BD77-461EEF05C317}" type="presOf" srcId="{3B1E1D19-DCED-4E7E-969C-5C7247678A0C}" destId="{64CE2B45-D617-4764-BE02-0F472F6DEB7F}" srcOrd="0" destOrd="0" presId="urn:microsoft.com/office/officeart/2005/8/layout/hProcess9"/>
    <dgm:cxn modelId="{448ADD93-50F9-4776-9534-7D90180FAAA6}" srcId="{3A4FBA47-444C-4FCF-B0BA-E12CF5512975}" destId="{0E39CFEA-3AE5-4176-A02F-9FD1100A310C}" srcOrd="3" destOrd="0" parTransId="{3306FE1C-86EB-4735-82C4-B8BD0AD7502F}" sibTransId="{55AB3CF2-325D-45B1-83A9-F40A2412A186}"/>
    <dgm:cxn modelId="{DBCB3E5A-A5CA-4882-AA39-F8DD14350398}" type="presOf" srcId="{0E39CFEA-3AE5-4176-A02F-9FD1100A310C}" destId="{41DD5579-E34B-487E-986F-992652DCC0D4}" srcOrd="0" destOrd="0" presId="urn:microsoft.com/office/officeart/2005/8/layout/hProcess9"/>
    <dgm:cxn modelId="{E5165072-F1AB-46BB-B490-59746C78B383}" srcId="{3A4FBA47-444C-4FCF-B0BA-E12CF5512975}" destId="{25909726-1A96-4311-B22E-796BDD2A9EE9}" srcOrd="0" destOrd="0" parTransId="{585250D9-B2B5-48D0-B67C-80D16E238F65}" sibTransId="{902CDEFF-4F47-48E3-BDCA-9B1A160D8F80}"/>
    <dgm:cxn modelId="{535BC473-1DD8-4DCE-9924-DB88821B023C}" type="presOf" srcId="{3A4FBA47-444C-4FCF-B0BA-E12CF5512975}" destId="{D9B78765-545C-4999-A3AD-B4361B8A083B}" srcOrd="0" destOrd="0" presId="urn:microsoft.com/office/officeart/2005/8/layout/hProcess9"/>
    <dgm:cxn modelId="{1E2013E1-6BA2-4E5F-8FBE-713E04FCEB75}" srcId="{3A4FBA47-444C-4FCF-B0BA-E12CF5512975}" destId="{15C330BF-ACCA-44F5-A8D9-90ACB63F83C9}" srcOrd="4" destOrd="0" parTransId="{2FEC263A-6627-436F-9FCA-A18615B93F4C}" sibTransId="{1F3658CB-6783-4897-86A9-9B825244FA03}"/>
    <dgm:cxn modelId="{D4AF83D9-0427-49EE-8BE8-9CB75522659C}" srcId="{3A4FBA47-444C-4FCF-B0BA-E12CF5512975}" destId="{0BE7A3E4-FC5A-4E86-9DE4-03B9A9E3D657}" srcOrd="1" destOrd="0" parTransId="{FF1776FD-3F42-44E3-B42B-1A6A8E8B8C0F}" sibTransId="{A8B0DA77-F27C-4DB4-9CBE-075C56049CA6}"/>
    <dgm:cxn modelId="{CD744086-ED78-4785-806F-31A33D3B0E77}" type="presOf" srcId="{25909726-1A96-4311-B22E-796BDD2A9EE9}" destId="{6A1434ED-E7BD-4770-A107-3DA07E8F4339}" srcOrd="0" destOrd="0" presId="urn:microsoft.com/office/officeart/2005/8/layout/hProcess9"/>
    <dgm:cxn modelId="{443ABD51-85AD-41F0-A9C3-F961011CD15C}" srcId="{3A4FBA47-444C-4FCF-B0BA-E12CF5512975}" destId="{3B1E1D19-DCED-4E7E-969C-5C7247678A0C}" srcOrd="2" destOrd="0" parTransId="{DFCB7987-CF79-4C89-9C5F-F2406DF17004}" sibTransId="{1728EDFB-5CB3-4454-8868-B0B472F57C91}"/>
    <dgm:cxn modelId="{6647AF6B-F294-478C-8397-37B754ED8669}" type="presOf" srcId="{0BE7A3E4-FC5A-4E86-9DE4-03B9A9E3D657}" destId="{675CDC80-22DD-44D0-AF61-93504D0C5C1B}" srcOrd="0" destOrd="0" presId="urn:microsoft.com/office/officeart/2005/8/layout/hProcess9"/>
    <dgm:cxn modelId="{F1D04421-FA0D-4EF5-9BEC-C7259D296133}" type="presParOf" srcId="{D9B78765-545C-4999-A3AD-B4361B8A083B}" destId="{9D1CA405-95D8-4858-9B6D-674D9B9D1AB7}" srcOrd="0" destOrd="0" presId="urn:microsoft.com/office/officeart/2005/8/layout/hProcess9"/>
    <dgm:cxn modelId="{097C2FE6-3F65-4046-9771-D32886FAF9E2}" type="presParOf" srcId="{D9B78765-545C-4999-A3AD-B4361B8A083B}" destId="{EBDE9362-E531-43F5-A6C1-058C1E0F8224}" srcOrd="1" destOrd="0" presId="urn:microsoft.com/office/officeart/2005/8/layout/hProcess9"/>
    <dgm:cxn modelId="{33057861-F774-4966-B83D-2E20F7A48EE1}" type="presParOf" srcId="{EBDE9362-E531-43F5-A6C1-058C1E0F8224}" destId="{6A1434ED-E7BD-4770-A107-3DA07E8F4339}" srcOrd="0" destOrd="0" presId="urn:microsoft.com/office/officeart/2005/8/layout/hProcess9"/>
    <dgm:cxn modelId="{C8719665-F2CC-48D4-A83F-B03C69DA0BFA}" type="presParOf" srcId="{EBDE9362-E531-43F5-A6C1-058C1E0F8224}" destId="{961CBBAB-CFAA-4A51-9364-A975311A0B49}" srcOrd="1" destOrd="0" presId="urn:microsoft.com/office/officeart/2005/8/layout/hProcess9"/>
    <dgm:cxn modelId="{D2150D94-55CC-4F83-81CA-6C04EB37DCFA}" type="presParOf" srcId="{EBDE9362-E531-43F5-A6C1-058C1E0F8224}" destId="{675CDC80-22DD-44D0-AF61-93504D0C5C1B}" srcOrd="2" destOrd="0" presId="urn:microsoft.com/office/officeart/2005/8/layout/hProcess9"/>
    <dgm:cxn modelId="{B1D74390-F36B-412C-B0ED-C76BC8792E1A}" type="presParOf" srcId="{EBDE9362-E531-43F5-A6C1-058C1E0F8224}" destId="{F4F5A612-D35F-43F4-9963-B1D1A71ED32C}" srcOrd="3" destOrd="0" presId="urn:microsoft.com/office/officeart/2005/8/layout/hProcess9"/>
    <dgm:cxn modelId="{BD441B79-BF96-46FE-A485-13DF1D49B037}" type="presParOf" srcId="{EBDE9362-E531-43F5-A6C1-058C1E0F8224}" destId="{64CE2B45-D617-4764-BE02-0F472F6DEB7F}" srcOrd="4" destOrd="0" presId="urn:microsoft.com/office/officeart/2005/8/layout/hProcess9"/>
    <dgm:cxn modelId="{8167AFBD-E3CB-4F81-B72A-1F6A37220204}" type="presParOf" srcId="{EBDE9362-E531-43F5-A6C1-058C1E0F8224}" destId="{03A70C4E-8D81-4D58-8D8B-CACA7B05DEA0}" srcOrd="5" destOrd="0" presId="urn:microsoft.com/office/officeart/2005/8/layout/hProcess9"/>
    <dgm:cxn modelId="{4A362D44-9DD2-4FB9-B58B-E61AAC207C6A}" type="presParOf" srcId="{EBDE9362-E531-43F5-A6C1-058C1E0F8224}" destId="{41DD5579-E34B-487E-986F-992652DCC0D4}" srcOrd="6" destOrd="0" presId="urn:microsoft.com/office/officeart/2005/8/layout/hProcess9"/>
    <dgm:cxn modelId="{AFF179F5-334F-49B6-A704-821CD802996A}" type="presParOf" srcId="{EBDE9362-E531-43F5-A6C1-058C1E0F8224}" destId="{90493005-1D73-43E4-9440-10FDF6FAB405}" srcOrd="7" destOrd="0" presId="urn:microsoft.com/office/officeart/2005/8/layout/hProcess9"/>
    <dgm:cxn modelId="{CA935CEE-59C3-4A4F-822A-E20900B51733}" type="presParOf" srcId="{EBDE9362-E531-43F5-A6C1-058C1E0F8224}" destId="{59F8F770-6446-424E-92AB-DA4A886F893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37EA3-32F3-43E3-9CBF-D1808853762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EBB2C4-E975-4E37-81E0-31551B16D8E6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Differencing Raw Data</a:t>
          </a:r>
          <a:endParaRPr lang="en-US" dirty="0"/>
        </a:p>
      </dgm:t>
    </dgm:pt>
    <dgm:pt modelId="{FF99A562-E8CB-4A58-AA01-8ACAD3F8B112}" type="parTrans" cxnId="{4EE51AC9-D125-4D6C-AA28-6DB95610982A}">
      <dgm:prSet/>
      <dgm:spPr/>
      <dgm:t>
        <a:bodyPr/>
        <a:lstStyle/>
        <a:p>
          <a:endParaRPr lang="en-US"/>
        </a:p>
      </dgm:t>
    </dgm:pt>
    <dgm:pt modelId="{663ED59D-B43D-4E62-8C3D-1F0FAB824949}" type="sibTrans" cxnId="{4EE51AC9-D125-4D6C-AA28-6DB95610982A}">
      <dgm:prSet/>
      <dgm:spPr/>
      <dgm:t>
        <a:bodyPr/>
        <a:lstStyle/>
        <a:p>
          <a:endParaRPr lang="en-US"/>
        </a:p>
      </dgm:t>
    </dgm:pt>
    <dgm:pt modelId="{3313FFF3-4236-4895-8BA6-C407E49905C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Double Differencing Raw Data</a:t>
          </a:r>
          <a:endParaRPr lang="en-US" dirty="0"/>
        </a:p>
      </dgm:t>
    </dgm:pt>
    <dgm:pt modelId="{662A26AB-FCD9-4857-AE87-4A281A0BC63C}" type="parTrans" cxnId="{9B08CF71-4E8D-4CB3-884D-D7E006708942}">
      <dgm:prSet/>
      <dgm:spPr/>
      <dgm:t>
        <a:bodyPr/>
        <a:lstStyle/>
        <a:p>
          <a:endParaRPr lang="en-US"/>
        </a:p>
      </dgm:t>
    </dgm:pt>
    <dgm:pt modelId="{B42705A0-E2CE-4A0C-8937-49C7516D2C4A}" type="sibTrans" cxnId="{9B08CF71-4E8D-4CB3-884D-D7E006708942}">
      <dgm:prSet/>
      <dgm:spPr/>
      <dgm:t>
        <a:bodyPr/>
        <a:lstStyle/>
        <a:p>
          <a:endParaRPr lang="en-US"/>
        </a:p>
      </dgm:t>
    </dgm:pt>
    <dgm:pt modelId="{FAA57D85-5171-493A-9343-E806FFCA320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Differencing Log Transformation</a:t>
          </a:r>
          <a:endParaRPr lang="en-US" dirty="0"/>
        </a:p>
      </dgm:t>
    </dgm:pt>
    <dgm:pt modelId="{41630DDC-C8FB-422C-8712-0B4328BDEE2F}" type="parTrans" cxnId="{1145232F-0ECB-47EF-8129-B7942473B736}">
      <dgm:prSet/>
      <dgm:spPr/>
      <dgm:t>
        <a:bodyPr/>
        <a:lstStyle/>
        <a:p>
          <a:endParaRPr lang="en-US"/>
        </a:p>
      </dgm:t>
    </dgm:pt>
    <dgm:pt modelId="{0DA58C7F-6031-493F-B818-8FB1CD9FA7EA}" type="sibTrans" cxnId="{1145232F-0ECB-47EF-8129-B7942473B736}">
      <dgm:prSet/>
      <dgm:spPr/>
      <dgm:t>
        <a:bodyPr/>
        <a:lstStyle/>
        <a:p>
          <a:endParaRPr lang="en-US"/>
        </a:p>
      </dgm:t>
    </dgm:pt>
    <dgm:pt modelId="{6A6E58DC-0E28-4713-B801-28986515D18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Double Differencing Log Transformation</a:t>
          </a:r>
          <a:endParaRPr lang="en-US" dirty="0"/>
        </a:p>
      </dgm:t>
    </dgm:pt>
    <dgm:pt modelId="{BACC501D-3464-4F46-ADDC-F9D001641784}" type="parTrans" cxnId="{6B43C201-379F-4C28-BAE7-2D8F78D4338B}">
      <dgm:prSet/>
      <dgm:spPr/>
      <dgm:t>
        <a:bodyPr/>
        <a:lstStyle/>
        <a:p>
          <a:endParaRPr lang="en-US"/>
        </a:p>
      </dgm:t>
    </dgm:pt>
    <dgm:pt modelId="{3C816FE9-0711-4F36-87DA-93AEA4EDD2D2}" type="sibTrans" cxnId="{6B43C201-379F-4C28-BAE7-2D8F78D4338B}">
      <dgm:prSet/>
      <dgm:spPr/>
      <dgm:t>
        <a:bodyPr/>
        <a:lstStyle/>
        <a:p>
          <a:endParaRPr lang="en-US"/>
        </a:p>
      </dgm:t>
    </dgm:pt>
    <dgm:pt modelId="{F9F1A9B4-AD4A-47D3-A79B-5239EB7BC13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Seasonal Differencing Raw Data</a:t>
          </a:r>
          <a:endParaRPr lang="en-US" dirty="0"/>
        </a:p>
      </dgm:t>
    </dgm:pt>
    <dgm:pt modelId="{C4EF528E-3931-441C-9031-179A33C9167A}" type="parTrans" cxnId="{155A79EF-553B-4394-B3E0-F51CC5E80492}">
      <dgm:prSet/>
      <dgm:spPr/>
      <dgm:t>
        <a:bodyPr/>
        <a:lstStyle/>
        <a:p>
          <a:endParaRPr lang="en-US"/>
        </a:p>
      </dgm:t>
    </dgm:pt>
    <dgm:pt modelId="{55140787-D5F1-443E-A715-92253BD373D4}" type="sibTrans" cxnId="{155A79EF-553B-4394-B3E0-F51CC5E80492}">
      <dgm:prSet/>
      <dgm:spPr/>
      <dgm:t>
        <a:bodyPr/>
        <a:lstStyle/>
        <a:p>
          <a:endParaRPr lang="en-US"/>
        </a:p>
      </dgm:t>
    </dgm:pt>
    <dgm:pt modelId="{00CD5043-3E54-418B-8738-877F75499C8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Log Transformation</a:t>
          </a:r>
          <a:endParaRPr lang="en-US" dirty="0"/>
        </a:p>
      </dgm:t>
    </dgm:pt>
    <dgm:pt modelId="{D69DF1DA-F8E6-4E45-9E83-3EFA8132403F}" type="sibTrans" cxnId="{BC89765D-5C23-4B83-B53D-15837B7638BE}">
      <dgm:prSet/>
      <dgm:spPr/>
      <dgm:t>
        <a:bodyPr/>
        <a:lstStyle/>
        <a:p>
          <a:endParaRPr lang="en-US"/>
        </a:p>
      </dgm:t>
    </dgm:pt>
    <dgm:pt modelId="{AE377BAD-D1E2-4EFD-8CD3-7262D260D1E6}" type="parTrans" cxnId="{BC89765D-5C23-4B83-B53D-15837B7638BE}">
      <dgm:prSet/>
      <dgm:spPr/>
      <dgm:t>
        <a:bodyPr/>
        <a:lstStyle/>
        <a:p>
          <a:endParaRPr lang="en-US"/>
        </a:p>
      </dgm:t>
    </dgm:pt>
    <dgm:pt modelId="{14F9D29B-4EE1-4F4D-93DD-80BDA1FADE67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Seasonal Differencing Log Data</a:t>
          </a:r>
          <a:endParaRPr lang="en-US" dirty="0"/>
        </a:p>
      </dgm:t>
    </dgm:pt>
    <dgm:pt modelId="{86A8C122-DB09-4F6B-A2F1-AE8A6F865777}" type="parTrans" cxnId="{45E77A5A-6E17-4F23-A4B6-7FB09E3DA0E7}">
      <dgm:prSet/>
      <dgm:spPr/>
      <dgm:t>
        <a:bodyPr/>
        <a:lstStyle/>
        <a:p>
          <a:endParaRPr lang="en-US"/>
        </a:p>
      </dgm:t>
    </dgm:pt>
    <dgm:pt modelId="{198744C0-E183-4F62-A60A-E09F971A845C}" type="sibTrans" cxnId="{45E77A5A-6E17-4F23-A4B6-7FB09E3DA0E7}">
      <dgm:prSet/>
      <dgm:spPr/>
      <dgm:t>
        <a:bodyPr/>
        <a:lstStyle/>
        <a:p>
          <a:endParaRPr lang="en-US"/>
        </a:p>
      </dgm:t>
    </dgm:pt>
    <dgm:pt modelId="{E6FCE564-1CE5-4800-9D74-9FF97F00F26F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Double Seasonal Differencing Log Data</a:t>
          </a:r>
          <a:endParaRPr lang="en-US" dirty="0"/>
        </a:p>
      </dgm:t>
    </dgm:pt>
    <dgm:pt modelId="{38F970B4-04D5-4112-9A3F-035CC92BECBC}" type="parTrans" cxnId="{701A7B24-4AC0-49E7-9DBF-290358286FA9}">
      <dgm:prSet/>
      <dgm:spPr/>
      <dgm:t>
        <a:bodyPr/>
        <a:lstStyle/>
        <a:p>
          <a:endParaRPr lang="en-US"/>
        </a:p>
      </dgm:t>
    </dgm:pt>
    <dgm:pt modelId="{3A1C1A4A-1E03-4808-A64D-0CFD7469CE32}" type="sibTrans" cxnId="{701A7B24-4AC0-49E7-9DBF-290358286FA9}">
      <dgm:prSet/>
      <dgm:spPr/>
      <dgm:t>
        <a:bodyPr/>
        <a:lstStyle/>
        <a:p>
          <a:endParaRPr lang="en-US"/>
        </a:p>
      </dgm:t>
    </dgm:pt>
    <dgm:pt modelId="{96A478BD-E380-4194-8F8D-864D42BB2AF7}" type="pres">
      <dgm:prSet presAssocID="{D6B37EA3-32F3-43E3-9CBF-D180885376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BB119B-4FF2-4885-8E37-6FE20C0A83D1}" type="pres">
      <dgm:prSet presAssocID="{28EBB2C4-E975-4E37-81E0-31551B16D8E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CCD08-1410-4D29-B533-7B092636A407}" type="pres">
      <dgm:prSet presAssocID="{663ED59D-B43D-4E62-8C3D-1F0FAB824949}" presName="sibTrans" presStyleCnt="0"/>
      <dgm:spPr/>
    </dgm:pt>
    <dgm:pt modelId="{062ABDC1-1B8E-4A47-BD29-952EB0FA3D10}" type="pres">
      <dgm:prSet presAssocID="{3313FFF3-4236-4895-8BA6-C407E49905C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CAF-F48F-4AF0-8B60-DC3CBB93C230}" type="pres">
      <dgm:prSet presAssocID="{B42705A0-E2CE-4A0C-8937-49C7516D2C4A}" presName="sibTrans" presStyleCnt="0"/>
      <dgm:spPr/>
    </dgm:pt>
    <dgm:pt modelId="{B9BC336A-D75E-4BFA-9B4E-6270925F8A90}" type="pres">
      <dgm:prSet presAssocID="{00CD5043-3E54-418B-8738-877F75499C80}" presName="node" presStyleLbl="node1" presStyleIdx="2" presStyleCnt="8" custLinFactX="-100000" custLinFactY="13196" custLinFactNeighborX="-12119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3F48C-C302-483C-B592-C9FBCC584CDF}" type="pres">
      <dgm:prSet presAssocID="{D69DF1DA-F8E6-4E45-9E83-3EFA8132403F}" presName="sibTrans" presStyleCnt="0"/>
      <dgm:spPr/>
    </dgm:pt>
    <dgm:pt modelId="{9D40D37A-A40D-43DF-962F-93B5D7DD6CA6}" type="pres">
      <dgm:prSet presAssocID="{FAA57D85-5171-493A-9343-E806FFCA3209}" presName="node" presStyleLbl="node1" presStyleIdx="3" presStyleCnt="8" custLinFactX="11200" custLinFactNeighborX="100000" custLinFactNeighborY="-5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E9F4D-7F16-42D5-84F2-044982794A5C}" type="pres">
      <dgm:prSet presAssocID="{0DA58C7F-6031-493F-B818-8FB1CD9FA7EA}" presName="sibTrans" presStyleCnt="0"/>
      <dgm:spPr/>
    </dgm:pt>
    <dgm:pt modelId="{9C451FE9-ECC0-4524-9176-A3D23F2BC99C}" type="pres">
      <dgm:prSet presAssocID="{6A6E58DC-0E28-4713-B801-28986515D183}" presName="node" presStyleLbl="node1" presStyleIdx="4" presStyleCnt="8" custLinFactX="7629" custLinFactNeighborX="100000" custLinFactNeighborY="-55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F80D8-B858-42BB-9F11-D055A95C9E10}" type="pres">
      <dgm:prSet presAssocID="{3C816FE9-0711-4F36-87DA-93AEA4EDD2D2}" presName="sibTrans" presStyleCnt="0"/>
      <dgm:spPr/>
    </dgm:pt>
    <dgm:pt modelId="{44F157F2-57E5-4852-BD2B-B949BD04879A}" type="pres">
      <dgm:prSet presAssocID="{F9F1A9B4-AD4A-47D3-A79B-5239EB7BC13B}" presName="node" presStyleLbl="node1" presStyleIdx="5" presStyleCnt="8" custLinFactY="-15642" custLinFactNeighborX="-3341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A29C3-D420-4B7C-B228-50E40B55BF00}" type="pres">
      <dgm:prSet presAssocID="{55140787-D5F1-443E-A715-92253BD373D4}" presName="sibTrans" presStyleCnt="0"/>
      <dgm:spPr/>
    </dgm:pt>
    <dgm:pt modelId="{FC6A551D-26FC-48E9-AE69-62CB5082675A}" type="pres">
      <dgm:prSet presAssocID="{14F9D29B-4EE1-4F4D-93DD-80BDA1FADE6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5B69E-4158-4A0A-99F1-EA1A89D83BA1}" type="pres">
      <dgm:prSet presAssocID="{198744C0-E183-4F62-A60A-E09F971A845C}" presName="sibTrans" presStyleCnt="0"/>
      <dgm:spPr/>
    </dgm:pt>
    <dgm:pt modelId="{8358CD67-3AA3-4054-8313-2A381F9D5BD5}" type="pres">
      <dgm:prSet presAssocID="{E6FCE564-1CE5-4800-9D74-9FF97F00F26F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A7B24-4AC0-49E7-9DBF-290358286FA9}" srcId="{D6B37EA3-32F3-43E3-9CBF-D1808853762A}" destId="{E6FCE564-1CE5-4800-9D74-9FF97F00F26F}" srcOrd="7" destOrd="0" parTransId="{38F970B4-04D5-4112-9A3F-035CC92BECBC}" sibTransId="{3A1C1A4A-1E03-4808-A64D-0CFD7469CE32}"/>
    <dgm:cxn modelId="{98EE5623-9485-4D90-9495-5EFF17EFBC00}" type="presOf" srcId="{00CD5043-3E54-418B-8738-877F75499C80}" destId="{B9BC336A-D75E-4BFA-9B4E-6270925F8A90}" srcOrd="0" destOrd="0" presId="urn:microsoft.com/office/officeart/2005/8/layout/default"/>
    <dgm:cxn modelId="{89C8DB36-C8AE-481A-AA3A-259F4DCAD14D}" type="presOf" srcId="{D6B37EA3-32F3-43E3-9CBF-D1808853762A}" destId="{96A478BD-E380-4194-8F8D-864D42BB2AF7}" srcOrd="0" destOrd="0" presId="urn:microsoft.com/office/officeart/2005/8/layout/default"/>
    <dgm:cxn modelId="{FB060B77-F963-4DEC-BD11-EBA73B1A1D81}" type="presOf" srcId="{FAA57D85-5171-493A-9343-E806FFCA3209}" destId="{9D40D37A-A40D-43DF-962F-93B5D7DD6CA6}" srcOrd="0" destOrd="0" presId="urn:microsoft.com/office/officeart/2005/8/layout/default"/>
    <dgm:cxn modelId="{C64F10BC-C09C-4047-BAE7-FD9041BE2D83}" type="presOf" srcId="{14F9D29B-4EE1-4F4D-93DD-80BDA1FADE67}" destId="{FC6A551D-26FC-48E9-AE69-62CB5082675A}" srcOrd="0" destOrd="0" presId="urn:microsoft.com/office/officeart/2005/8/layout/default"/>
    <dgm:cxn modelId="{BC89765D-5C23-4B83-B53D-15837B7638BE}" srcId="{D6B37EA3-32F3-43E3-9CBF-D1808853762A}" destId="{00CD5043-3E54-418B-8738-877F75499C80}" srcOrd="2" destOrd="0" parTransId="{AE377BAD-D1E2-4EFD-8CD3-7262D260D1E6}" sibTransId="{D69DF1DA-F8E6-4E45-9E83-3EFA8132403F}"/>
    <dgm:cxn modelId="{9B08CF71-4E8D-4CB3-884D-D7E006708942}" srcId="{D6B37EA3-32F3-43E3-9CBF-D1808853762A}" destId="{3313FFF3-4236-4895-8BA6-C407E49905C4}" srcOrd="1" destOrd="0" parTransId="{662A26AB-FCD9-4857-AE87-4A281A0BC63C}" sibTransId="{B42705A0-E2CE-4A0C-8937-49C7516D2C4A}"/>
    <dgm:cxn modelId="{6488AD7D-2C6C-4E0C-8CDC-9F8D83D0A33A}" type="presOf" srcId="{E6FCE564-1CE5-4800-9D74-9FF97F00F26F}" destId="{8358CD67-3AA3-4054-8313-2A381F9D5BD5}" srcOrd="0" destOrd="0" presId="urn:microsoft.com/office/officeart/2005/8/layout/default"/>
    <dgm:cxn modelId="{B86098B3-A69E-4E09-84D0-B8C2603D5CC5}" type="presOf" srcId="{3313FFF3-4236-4895-8BA6-C407E49905C4}" destId="{062ABDC1-1B8E-4A47-BD29-952EB0FA3D10}" srcOrd="0" destOrd="0" presId="urn:microsoft.com/office/officeart/2005/8/layout/default"/>
    <dgm:cxn modelId="{9346471A-4F7A-4A15-85EE-D2B542D70167}" type="presOf" srcId="{F9F1A9B4-AD4A-47D3-A79B-5239EB7BC13B}" destId="{44F157F2-57E5-4852-BD2B-B949BD04879A}" srcOrd="0" destOrd="0" presId="urn:microsoft.com/office/officeart/2005/8/layout/default"/>
    <dgm:cxn modelId="{4EE51AC9-D125-4D6C-AA28-6DB95610982A}" srcId="{D6B37EA3-32F3-43E3-9CBF-D1808853762A}" destId="{28EBB2C4-E975-4E37-81E0-31551B16D8E6}" srcOrd="0" destOrd="0" parTransId="{FF99A562-E8CB-4A58-AA01-8ACAD3F8B112}" sibTransId="{663ED59D-B43D-4E62-8C3D-1F0FAB824949}"/>
    <dgm:cxn modelId="{3380FF91-321C-4095-9E88-D4F4D6B8688A}" type="presOf" srcId="{6A6E58DC-0E28-4713-B801-28986515D183}" destId="{9C451FE9-ECC0-4524-9176-A3D23F2BC99C}" srcOrd="0" destOrd="0" presId="urn:microsoft.com/office/officeart/2005/8/layout/default"/>
    <dgm:cxn modelId="{1145232F-0ECB-47EF-8129-B7942473B736}" srcId="{D6B37EA3-32F3-43E3-9CBF-D1808853762A}" destId="{FAA57D85-5171-493A-9343-E806FFCA3209}" srcOrd="3" destOrd="0" parTransId="{41630DDC-C8FB-422C-8712-0B4328BDEE2F}" sibTransId="{0DA58C7F-6031-493F-B818-8FB1CD9FA7EA}"/>
    <dgm:cxn modelId="{155A79EF-553B-4394-B3E0-F51CC5E80492}" srcId="{D6B37EA3-32F3-43E3-9CBF-D1808853762A}" destId="{F9F1A9B4-AD4A-47D3-A79B-5239EB7BC13B}" srcOrd="5" destOrd="0" parTransId="{C4EF528E-3931-441C-9031-179A33C9167A}" sibTransId="{55140787-D5F1-443E-A715-92253BD373D4}"/>
    <dgm:cxn modelId="{6B43C201-379F-4C28-BAE7-2D8F78D4338B}" srcId="{D6B37EA3-32F3-43E3-9CBF-D1808853762A}" destId="{6A6E58DC-0E28-4713-B801-28986515D183}" srcOrd="4" destOrd="0" parTransId="{BACC501D-3464-4F46-ADDC-F9D001641784}" sibTransId="{3C816FE9-0711-4F36-87DA-93AEA4EDD2D2}"/>
    <dgm:cxn modelId="{44631B17-1B4F-4180-A370-C8B81AF7E85C}" type="presOf" srcId="{28EBB2C4-E975-4E37-81E0-31551B16D8E6}" destId="{FABB119B-4FF2-4885-8E37-6FE20C0A83D1}" srcOrd="0" destOrd="0" presId="urn:microsoft.com/office/officeart/2005/8/layout/default"/>
    <dgm:cxn modelId="{45E77A5A-6E17-4F23-A4B6-7FB09E3DA0E7}" srcId="{D6B37EA3-32F3-43E3-9CBF-D1808853762A}" destId="{14F9D29B-4EE1-4F4D-93DD-80BDA1FADE67}" srcOrd="6" destOrd="0" parTransId="{86A8C122-DB09-4F6B-A2F1-AE8A6F865777}" sibTransId="{198744C0-E183-4F62-A60A-E09F971A845C}"/>
    <dgm:cxn modelId="{5957DB01-0B85-476B-A603-83E8374E6B5A}" type="presParOf" srcId="{96A478BD-E380-4194-8F8D-864D42BB2AF7}" destId="{FABB119B-4FF2-4885-8E37-6FE20C0A83D1}" srcOrd="0" destOrd="0" presId="urn:microsoft.com/office/officeart/2005/8/layout/default"/>
    <dgm:cxn modelId="{714CA146-C9F2-4264-A10D-5953EAE67232}" type="presParOf" srcId="{96A478BD-E380-4194-8F8D-864D42BB2AF7}" destId="{F33CCD08-1410-4D29-B533-7B092636A407}" srcOrd="1" destOrd="0" presId="urn:microsoft.com/office/officeart/2005/8/layout/default"/>
    <dgm:cxn modelId="{BDBA616F-BF89-4AE3-BBA8-99C6A643D8BB}" type="presParOf" srcId="{96A478BD-E380-4194-8F8D-864D42BB2AF7}" destId="{062ABDC1-1B8E-4A47-BD29-952EB0FA3D10}" srcOrd="2" destOrd="0" presId="urn:microsoft.com/office/officeart/2005/8/layout/default"/>
    <dgm:cxn modelId="{ABD07A03-B88D-4C47-BC2E-0D40E5E2F53F}" type="presParOf" srcId="{96A478BD-E380-4194-8F8D-864D42BB2AF7}" destId="{290A4CAF-F48F-4AF0-8B60-DC3CBB93C230}" srcOrd="3" destOrd="0" presId="urn:microsoft.com/office/officeart/2005/8/layout/default"/>
    <dgm:cxn modelId="{BE126150-E8CD-4631-8349-B4ECCFAA3406}" type="presParOf" srcId="{96A478BD-E380-4194-8F8D-864D42BB2AF7}" destId="{B9BC336A-D75E-4BFA-9B4E-6270925F8A90}" srcOrd="4" destOrd="0" presId="urn:microsoft.com/office/officeart/2005/8/layout/default"/>
    <dgm:cxn modelId="{BF2E424C-D3ED-4A98-8ECF-E318CEC5A264}" type="presParOf" srcId="{96A478BD-E380-4194-8F8D-864D42BB2AF7}" destId="{61A3F48C-C302-483C-B592-C9FBCC584CDF}" srcOrd="5" destOrd="0" presId="urn:microsoft.com/office/officeart/2005/8/layout/default"/>
    <dgm:cxn modelId="{BA877FA6-5AF7-4080-AAB1-F566EB2F08BC}" type="presParOf" srcId="{96A478BD-E380-4194-8F8D-864D42BB2AF7}" destId="{9D40D37A-A40D-43DF-962F-93B5D7DD6CA6}" srcOrd="6" destOrd="0" presId="urn:microsoft.com/office/officeart/2005/8/layout/default"/>
    <dgm:cxn modelId="{40C09D67-9720-4F61-B16A-D37AA678AD38}" type="presParOf" srcId="{96A478BD-E380-4194-8F8D-864D42BB2AF7}" destId="{724E9F4D-7F16-42D5-84F2-044982794A5C}" srcOrd="7" destOrd="0" presId="urn:microsoft.com/office/officeart/2005/8/layout/default"/>
    <dgm:cxn modelId="{F76610A6-47D1-498A-B368-51AB9F8C1380}" type="presParOf" srcId="{96A478BD-E380-4194-8F8D-864D42BB2AF7}" destId="{9C451FE9-ECC0-4524-9176-A3D23F2BC99C}" srcOrd="8" destOrd="0" presId="urn:microsoft.com/office/officeart/2005/8/layout/default"/>
    <dgm:cxn modelId="{A3C1A25F-910B-471D-B0D3-D4626AE535E8}" type="presParOf" srcId="{96A478BD-E380-4194-8F8D-864D42BB2AF7}" destId="{C1EF80D8-B858-42BB-9F11-D055A95C9E10}" srcOrd="9" destOrd="0" presId="urn:microsoft.com/office/officeart/2005/8/layout/default"/>
    <dgm:cxn modelId="{8C3F6D74-42E3-4F8E-A93F-166F8413F6B0}" type="presParOf" srcId="{96A478BD-E380-4194-8F8D-864D42BB2AF7}" destId="{44F157F2-57E5-4852-BD2B-B949BD04879A}" srcOrd="10" destOrd="0" presId="urn:microsoft.com/office/officeart/2005/8/layout/default"/>
    <dgm:cxn modelId="{698C1697-D11A-4BBD-A34E-854D75E1715A}" type="presParOf" srcId="{96A478BD-E380-4194-8F8D-864D42BB2AF7}" destId="{037A29C3-D420-4B7C-B228-50E40B55BF00}" srcOrd="11" destOrd="0" presId="urn:microsoft.com/office/officeart/2005/8/layout/default"/>
    <dgm:cxn modelId="{8BCF54CC-10D5-413B-8444-097E0E48DDE8}" type="presParOf" srcId="{96A478BD-E380-4194-8F8D-864D42BB2AF7}" destId="{FC6A551D-26FC-48E9-AE69-62CB5082675A}" srcOrd="12" destOrd="0" presId="urn:microsoft.com/office/officeart/2005/8/layout/default"/>
    <dgm:cxn modelId="{B8970058-B13F-491F-A387-A5618B5F3C61}" type="presParOf" srcId="{96A478BD-E380-4194-8F8D-864D42BB2AF7}" destId="{3605B69E-4158-4A0A-99F1-EA1A89D83BA1}" srcOrd="13" destOrd="0" presId="urn:microsoft.com/office/officeart/2005/8/layout/default"/>
    <dgm:cxn modelId="{25986D69-31DE-4515-A95F-66DDD8F59190}" type="presParOf" srcId="{96A478BD-E380-4194-8F8D-864D42BB2AF7}" destId="{8358CD67-3AA3-4054-8313-2A381F9D5BD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CA405-95D8-4858-9B6D-674D9B9D1AB7}">
      <dsp:nvSpPr>
        <dsp:cNvPr id="0" name=""/>
        <dsp:cNvSpPr/>
      </dsp:nvSpPr>
      <dsp:spPr>
        <a:xfrm>
          <a:off x="4" y="0"/>
          <a:ext cx="9203350" cy="4288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1434ED-E7BD-4770-A107-3DA07E8F4339}">
      <dsp:nvSpPr>
        <dsp:cNvPr id="0" name=""/>
        <dsp:cNvSpPr/>
      </dsp:nvSpPr>
      <dsp:spPr>
        <a:xfrm>
          <a:off x="4181" y="1764496"/>
          <a:ext cx="1406540" cy="7593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Explore Data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249" y="1801564"/>
        <a:ext cx="1332404" cy="685208"/>
      </dsp:txXfrm>
    </dsp:sp>
    <dsp:sp modelId="{675CDC80-22DD-44D0-AF61-93504D0C5C1B}">
      <dsp:nvSpPr>
        <dsp:cNvPr id="0" name=""/>
        <dsp:cNvSpPr/>
      </dsp:nvSpPr>
      <dsp:spPr>
        <a:xfrm>
          <a:off x="1552675" y="1603709"/>
          <a:ext cx="1598682" cy="108091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Transformation, Differencing, Seasonal Differencing</a:t>
          </a:r>
          <a:endParaRPr lang="en-US" sz="1400" b="1" kern="1200" dirty="0"/>
        </a:p>
      </dsp:txBody>
      <dsp:txXfrm>
        <a:off x="1605441" y="1656475"/>
        <a:ext cx="1493150" cy="975386"/>
      </dsp:txXfrm>
    </dsp:sp>
    <dsp:sp modelId="{64CE2B45-D617-4764-BE02-0F472F6DEB7F}">
      <dsp:nvSpPr>
        <dsp:cNvPr id="0" name=""/>
        <dsp:cNvSpPr/>
      </dsp:nvSpPr>
      <dsp:spPr>
        <a:xfrm>
          <a:off x="3293312" y="1593657"/>
          <a:ext cx="2165129" cy="11010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SARIMA Model Building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and Testing</a:t>
          </a:r>
          <a:endParaRPr lang="en-US" sz="1400" b="1" kern="1200" dirty="0"/>
        </a:p>
      </dsp:txBody>
      <dsp:txXfrm>
        <a:off x="3347059" y="1647404"/>
        <a:ext cx="2057635" cy="993528"/>
      </dsp:txXfrm>
    </dsp:sp>
    <dsp:sp modelId="{41DD5579-E34B-487E-986F-992652DCC0D4}">
      <dsp:nvSpPr>
        <dsp:cNvPr id="0" name=""/>
        <dsp:cNvSpPr/>
      </dsp:nvSpPr>
      <dsp:spPr>
        <a:xfrm>
          <a:off x="5600395" y="1724297"/>
          <a:ext cx="1728412" cy="839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Model Selection</a:t>
          </a:r>
          <a:endParaRPr lang="en-US" sz="1400" b="1" kern="1200" dirty="0"/>
        </a:p>
      </dsp:txBody>
      <dsp:txXfrm>
        <a:off x="5641388" y="1765290"/>
        <a:ext cx="1646426" cy="757756"/>
      </dsp:txXfrm>
    </dsp:sp>
    <dsp:sp modelId="{59F8F770-6446-424E-92AB-DA4A886F893B}">
      <dsp:nvSpPr>
        <dsp:cNvPr id="0" name=""/>
        <dsp:cNvSpPr/>
      </dsp:nvSpPr>
      <dsp:spPr>
        <a:xfrm>
          <a:off x="7470761" y="1724297"/>
          <a:ext cx="1728412" cy="83974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Prediction</a:t>
          </a:r>
          <a:endParaRPr lang="en-US" sz="1400" b="1" kern="1200" dirty="0"/>
        </a:p>
      </dsp:txBody>
      <dsp:txXfrm>
        <a:off x="7511754" y="1765290"/>
        <a:ext cx="1646426" cy="7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B119B-4FF2-4885-8E37-6FE20C0A83D1}">
      <dsp:nvSpPr>
        <dsp:cNvPr id="0" name=""/>
        <dsp:cNvSpPr/>
      </dsp:nvSpPr>
      <dsp:spPr>
        <a:xfrm>
          <a:off x="0" y="50079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Differencing Raw Data</a:t>
          </a:r>
          <a:endParaRPr lang="en-US" sz="2000" kern="1200" dirty="0"/>
        </a:p>
      </dsp:txBody>
      <dsp:txXfrm>
        <a:off x="0" y="50079"/>
        <a:ext cx="2094518" cy="1256710"/>
      </dsp:txXfrm>
    </dsp:sp>
    <dsp:sp modelId="{062ABDC1-1B8E-4A47-BD29-952EB0FA3D10}">
      <dsp:nvSpPr>
        <dsp:cNvPr id="0" name=""/>
        <dsp:cNvSpPr/>
      </dsp:nvSpPr>
      <dsp:spPr>
        <a:xfrm>
          <a:off x="2303969" y="50079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Double Differencing Raw Data</a:t>
          </a:r>
          <a:endParaRPr lang="en-US" sz="2000" kern="1200" dirty="0"/>
        </a:p>
      </dsp:txBody>
      <dsp:txXfrm>
        <a:off x="2303969" y="50079"/>
        <a:ext cx="2094518" cy="1256710"/>
      </dsp:txXfrm>
    </dsp:sp>
    <dsp:sp modelId="{B9BC336A-D75E-4BFA-9B4E-6270925F8A90}">
      <dsp:nvSpPr>
        <dsp:cNvPr id="0" name=""/>
        <dsp:cNvSpPr/>
      </dsp:nvSpPr>
      <dsp:spPr>
        <a:xfrm>
          <a:off x="0" y="1472626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 Transformation</a:t>
          </a:r>
          <a:endParaRPr lang="en-US" sz="2000" kern="1200" dirty="0"/>
        </a:p>
      </dsp:txBody>
      <dsp:txXfrm>
        <a:off x="0" y="1472626"/>
        <a:ext cx="2094518" cy="1256710"/>
      </dsp:txXfrm>
    </dsp:sp>
    <dsp:sp modelId="{9D40D37A-A40D-43DF-962F-93B5D7DD6CA6}">
      <dsp:nvSpPr>
        <dsp:cNvPr id="0" name=""/>
        <dsp:cNvSpPr/>
      </dsp:nvSpPr>
      <dsp:spPr>
        <a:xfrm>
          <a:off x="2329104" y="1446281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Differencing Log Transformation</a:t>
          </a:r>
          <a:endParaRPr lang="en-US" sz="2000" kern="1200" dirty="0"/>
        </a:p>
      </dsp:txBody>
      <dsp:txXfrm>
        <a:off x="2329104" y="1446281"/>
        <a:ext cx="2094518" cy="1256710"/>
      </dsp:txXfrm>
    </dsp:sp>
    <dsp:sp modelId="{9C451FE9-ECC0-4524-9176-A3D23F2BC99C}">
      <dsp:nvSpPr>
        <dsp:cNvPr id="0" name=""/>
        <dsp:cNvSpPr/>
      </dsp:nvSpPr>
      <dsp:spPr>
        <a:xfrm>
          <a:off x="4558278" y="1446281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Double Differencing Log Transformation</a:t>
          </a:r>
          <a:endParaRPr lang="en-US" sz="2000" kern="1200" dirty="0"/>
        </a:p>
      </dsp:txBody>
      <dsp:txXfrm>
        <a:off x="4558278" y="1446281"/>
        <a:ext cx="2094518" cy="1256710"/>
      </dsp:txXfrm>
    </dsp:sp>
    <dsp:sp modelId="{44F157F2-57E5-4852-BD2B-B949BD04879A}">
      <dsp:nvSpPr>
        <dsp:cNvPr id="0" name=""/>
        <dsp:cNvSpPr/>
      </dsp:nvSpPr>
      <dsp:spPr>
        <a:xfrm>
          <a:off x="4537962" y="62956"/>
          <a:ext cx="2094518" cy="125671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Seasonal Differencing Raw Data</a:t>
          </a:r>
          <a:endParaRPr lang="en-US" sz="2000" kern="1200" dirty="0"/>
        </a:p>
      </dsp:txBody>
      <dsp:txXfrm>
        <a:off x="4537962" y="62956"/>
        <a:ext cx="2094518" cy="1256710"/>
      </dsp:txXfrm>
    </dsp:sp>
    <dsp:sp modelId="{FC6A551D-26FC-48E9-AE69-62CB5082675A}">
      <dsp:nvSpPr>
        <dsp:cNvPr id="0" name=""/>
        <dsp:cNvSpPr/>
      </dsp:nvSpPr>
      <dsp:spPr>
        <a:xfrm>
          <a:off x="1151984" y="2982405"/>
          <a:ext cx="2094518" cy="125671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Seasonal Differencing Log Data</a:t>
          </a:r>
          <a:endParaRPr lang="en-US" sz="2000" kern="1200" dirty="0"/>
        </a:p>
      </dsp:txBody>
      <dsp:txXfrm>
        <a:off x="1151984" y="2982405"/>
        <a:ext cx="2094518" cy="1256710"/>
      </dsp:txXfrm>
    </dsp:sp>
    <dsp:sp modelId="{8358CD67-3AA3-4054-8313-2A381F9D5BD5}">
      <dsp:nvSpPr>
        <dsp:cNvPr id="0" name=""/>
        <dsp:cNvSpPr/>
      </dsp:nvSpPr>
      <dsp:spPr>
        <a:xfrm>
          <a:off x="3455954" y="2982405"/>
          <a:ext cx="2094518" cy="125671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Double Seasonal Differencing Log Data</a:t>
          </a:r>
          <a:endParaRPr lang="en-US" sz="2000" kern="1200" dirty="0"/>
        </a:p>
      </dsp:txBody>
      <dsp:txXfrm>
        <a:off x="3455954" y="2982405"/>
        <a:ext cx="2094518" cy="1256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A70B8-5DC7-46FE-954A-41F88E3E8D8A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8BA-A184-4AA1-8A19-62976A4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Need to add </a:t>
            </a:r>
            <a:r>
              <a:rPr lang="en-US" dirty="0" err="1" smtClean="0"/>
              <a:t>backtest</a:t>
            </a:r>
            <a:r>
              <a:rPr lang="en-US" dirty="0" smtClean="0"/>
              <a:t> results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238BA-A184-4AA1-8A19-62976A488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81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7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51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0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0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95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E27B-EE7C-4661-89EE-A8208461E7E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E5A8B7-422E-4DE9-9DD2-D4BB17DEB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3371" y="2404872"/>
            <a:ext cx="7766936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 Temperature Index</a:t>
            </a:r>
            <a:b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Time Series Analysis</a:t>
            </a:r>
            <a:r>
              <a:rPr lang="en-US" sz="4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4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>
                <a:latin typeface="+mn-lt"/>
              </a:rPr>
              <a:t/>
            </a:r>
            <a:br>
              <a:rPr lang="en-US" sz="4000" dirty="0" smtClean="0">
                <a:latin typeface="+mn-lt"/>
              </a:rPr>
            </a:br>
            <a:r>
              <a:rPr lang="en-US" sz="4000" dirty="0">
                <a:latin typeface="+mn-lt"/>
              </a:rPr>
              <a:t/>
            </a:r>
            <a:br>
              <a:rPr lang="en-US" sz="4000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4160520"/>
            <a:ext cx="2678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Jai Katariya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507" y="0"/>
            <a:ext cx="8596668" cy="818147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46" y="2530619"/>
            <a:ext cx="5901654" cy="4180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5" y="818147"/>
            <a:ext cx="5652199" cy="4064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623" y="78997"/>
            <a:ext cx="7809072" cy="7946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6" y="873635"/>
            <a:ext cx="5641288" cy="396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33" y="2855405"/>
            <a:ext cx="6056043" cy="396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102" y="873634"/>
            <a:ext cx="3571414" cy="154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97" y="5298439"/>
            <a:ext cx="3968783" cy="957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68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37" y="106680"/>
            <a:ext cx="10231458" cy="6156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Test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– Predicting 18 months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61" y="966040"/>
            <a:ext cx="7122500" cy="1539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1" y="2749120"/>
            <a:ext cx="4725280" cy="131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1" y="4152676"/>
            <a:ext cx="7122500" cy="243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9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092" y="225553"/>
            <a:ext cx="7067634" cy="7345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8189"/>
            <a:ext cx="8596668" cy="3683174"/>
          </a:xfrm>
        </p:spPr>
        <p:txBody>
          <a:bodyPr/>
          <a:lstStyle/>
          <a:p>
            <a:r>
              <a:rPr lang="en-US" dirty="0" smtClean="0"/>
              <a:t>Seasonal ARIMA captures the seasonal component of the time series. </a:t>
            </a:r>
          </a:p>
          <a:p>
            <a:r>
              <a:rPr lang="en-US" dirty="0" smtClean="0"/>
              <a:t>Overall the accuracy of 76.67%. </a:t>
            </a:r>
          </a:p>
          <a:p>
            <a:r>
              <a:rPr lang="en-US" dirty="0" smtClean="0"/>
              <a:t>Enhance the model by applying Cox transformations to get stationarity.</a:t>
            </a:r>
          </a:p>
          <a:p>
            <a:r>
              <a:rPr lang="en-US" dirty="0" smtClean="0"/>
              <a:t>Need to encounter </a:t>
            </a:r>
            <a:r>
              <a:rPr lang="en-US" dirty="0"/>
              <a:t>ARCH/GARCH models and see how they perform.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7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9137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the Case Study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199268"/>
              </p:ext>
            </p:extLst>
          </p:nvPr>
        </p:nvGraphicFramePr>
        <p:xfrm>
          <a:off x="1063591" y="1599115"/>
          <a:ext cx="9203355" cy="4288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4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19" y="2"/>
            <a:ext cx="10058400" cy="1450757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0" y="873321"/>
            <a:ext cx="5774676" cy="3422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89" y="3006921"/>
            <a:ext cx="5792136" cy="3538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35" y="873320"/>
            <a:ext cx="5230637" cy="1276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50" y="4776050"/>
            <a:ext cx="5316353" cy="154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839" y="0"/>
            <a:ext cx="8596668" cy="7860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48" y="3128211"/>
            <a:ext cx="5856662" cy="3575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" y="786064"/>
            <a:ext cx="5891811" cy="360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331" y="899861"/>
            <a:ext cx="4980344" cy="1137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91" y="4916122"/>
            <a:ext cx="5037472" cy="112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2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Transformations and Differencing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118335666"/>
              </p:ext>
            </p:extLst>
          </p:nvPr>
        </p:nvGraphicFramePr>
        <p:xfrm>
          <a:off x="2705492" y="1809947"/>
          <a:ext cx="6702458" cy="4289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675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576" y="160421"/>
            <a:ext cx="8996055" cy="1320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Seasonal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 Raw Data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Seasonal Diff Log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57" y="1481221"/>
            <a:ext cx="8528974" cy="5086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0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Raw Data and Log(Temp)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986950"/>
              </p:ext>
            </p:extLst>
          </p:nvPr>
        </p:nvGraphicFramePr>
        <p:xfrm>
          <a:off x="1784239" y="2360073"/>
          <a:ext cx="7824981" cy="250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327"/>
                <a:gridCol w="2608327"/>
                <a:gridCol w="2608327"/>
              </a:tblGrid>
              <a:tr h="55809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AIC with Raw Temp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AIC with log</a:t>
                      </a:r>
                      <a:r>
                        <a:rPr lang="en-US" sz="1600" baseline="0" dirty="0" smtClean="0"/>
                        <a:t>(temp)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963277">
                <a:tc>
                  <a:txBody>
                    <a:bodyPr/>
                    <a:lstStyle/>
                    <a:p>
                      <a:r>
                        <a:rPr lang="en-US" dirty="0" smtClean="0"/>
                        <a:t> ARMA    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sz="1600" b="1" dirty="0" smtClean="0"/>
                        <a:t>(4,0,0) </a:t>
                      </a:r>
                    </a:p>
                    <a:p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(0,1,2)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1188.6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-461.37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6327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ARMA      </a:t>
                      </a:r>
                      <a:r>
                        <a:rPr lang="en-US" sz="1600" b="1" baseline="0" dirty="0" smtClean="0"/>
                        <a:t>(4,0,4) </a:t>
                      </a:r>
                    </a:p>
                    <a:p>
                      <a:r>
                        <a:rPr lang="en-US" baseline="0" dirty="0" smtClean="0"/>
                        <a:t>Seasonal  </a:t>
                      </a:r>
                      <a:r>
                        <a:rPr lang="en-US" b="1" baseline="0" dirty="0" smtClean="0"/>
                        <a:t>(0,1,1)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1179.4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-475.28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59135"/>
              </p:ext>
            </p:extLst>
          </p:nvPr>
        </p:nvGraphicFramePr>
        <p:xfrm>
          <a:off x="308365" y="262021"/>
          <a:ext cx="11482582" cy="6235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675"/>
                <a:gridCol w="1291306"/>
                <a:gridCol w="1164209"/>
                <a:gridCol w="1684835"/>
                <a:gridCol w="1803560"/>
                <a:gridCol w="1704928"/>
                <a:gridCol w="1900069"/>
              </a:tblGrid>
              <a:tr h="989688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 Test(p-value)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tsdiag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Significant</a:t>
                      </a:r>
                      <a:r>
                        <a:rPr lang="en-US" baseline="0" dirty="0" smtClean="0"/>
                        <a:t> Co-efficient &gt; 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ADF Test(p value)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ACF of residuals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286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ARMA      </a:t>
                      </a:r>
                      <a:r>
                        <a:rPr lang="en-US" sz="1600" b="1" dirty="0" smtClean="0"/>
                        <a:t>(4,0,0)</a:t>
                      </a:r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-461.37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Good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Lag crossing blue line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89688">
                <a:tc>
                  <a:txBody>
                    <a:bodyPr/>
                    <a:lstStyle/>
                    <a:p>
                      <a:r>
                        <a:rPr lang="en-US" dirty="0" smtClean="0"/>
                        <a:t>ARMA      </a:t>
                      </a:r>
                      <a:r>
                        <a:rPr lang="en-US" sz="1600" b="1" dirty="0" smtClean="0"/>
                        <a:t>(4,0,6)</a:t>
                      </a:r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(0,1,1)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-476.67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0.7492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Good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r>
                        <a:rPr lang="en-US" baseline="0" dirty="0" smtClean="0"/>
                        <a:t> produced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Good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89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ARMA      </a:t>
                      </a:r>
                      <a:r>
                        <a:rPr lang="en-US" sz="1600" b="1" baseline="0" dirty="0" smtClean="0"/>
                        <a:t>(4,0,4)</a:t>
                      </a:r>
                      <a:r>
                        <a:rPr lang="en-US" baseline="0" dirty="0" smtClean="0"/>
                        <a:t> Seasonal </a:t>
                      </a:r>
                      <a:r>
                        <a:rPr lang="en-US" b="1" baseline="0" dirty="0" smtClean="0"/>
                        <a:t>(0,1,1)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-475.28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0.3621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Looks Good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&lt;0.01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Lag crossing blue line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989688">
                <a:tc>
                  <a:txBody>
                    <a:bodyPr/>
                    <a:lstStyle/>
                    <a:p>
                      <a:r>
                        <a:rPr lang="en-US" dirty="0" smtClean="0"/>
                        <a:t>ARMA      </a:t>
                      </a:r>
                      <a:r>
                        <a:rPr lang="en-US" sz="1600" b="1" dirty="0" smtClean="0"/>
                        <a:t>(4,0,0)</a:t>
                      </a:r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(0,1,1)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-454.1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0.4326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Looks Good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&lt;0.01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Lag crossing blue line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989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ARMA      </a:t>
                      </a:r>
                      <a:r>
                        <a:rPr lang="en-US" sz="1600" b="1" dirty="0" smtClean="0"/>
                        <a:t>(4,0,6)</a:t>
                      </a:r>
                      <a:r>
                        <a:rPr lang="en-US" dirty="0" smtClean="0"/>
                        <a:t> Seasonal </a:t>
                      </a:r>
                      <a:r>
                        <a:rPr lang="en-US" b="1" dirty="0" smtClean="0"/>
                        <a:t>(0,1,2)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-474.49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0.5663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Looks Good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NaN</a:t>
                      </a:r>
                      <a:r>
                        <a:rPr lang="en-US" baseline="0" dirty="0" smtClean="0"/>
                        <a:t> produced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&lt;0.01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Looks Good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903" y="16042"/>
            <a:ext cx="8596668" cy="8942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Selection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5" y="2982406"/>
            <a:ext cx="6491587" cy="1910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9" y="5279212"/>
            <a:ext cx="4200021" cy="1217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741" y="2982407"/>
            <a:ext cx="4551105" cy="227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42" y="884767"/>
            <a:ext cx="68961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0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1062</TotalTime>
  <Words>290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Trebuchet MS</vt:lpstr>
      <vt:lpstr>Wingdings 3</vt:lpstr>
      <vt:lpstr>Facet</vt:lpstr>
      <vt:lpstr>US Temperature Index Time Series Analysis    </vt:lpstr>
      <vt:lpstr>Summary of the Case Study</vt:lpstr>
      <vt:lpstr>Exploratory Analysis</vt:lpstr>
      <vt:lpstr>Exploratory Data Analysis</vt:lpstr>
      <vt:lpstr>Transformations and Differencing</vt:lpstr>
      <vt:lpstr>Compare Seasonal Diff Raw Data and Seasonal Diff Log </vt:lpstr>
      <vt:lpstr>Model Building Raw Data and Log(Temp)</vt:lpstr>
      <vt:lpstr>PowerPoint Presentation</vt:lpstr>
      <vt:lpstr>Model Selection</vt:lpstr>
      <vt:lpstr>Model Selection</vt:lpstr>
      <vt:lpstr>Forecasting</vt:lpstr>
      <vt:lpstr>Train Test Split – Predicting 18 months  </vt:lpstr>
      <vt:lpstr>Recommendations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kp</dc:creator>
  <cp:lastModifiedBy>Jai Katariya</cp:lastModifiedBy>
  <cp:revision>96</cp:revision>
  <dcterms:created xsi:type="dcterms:W3CDTF">2018-04-10T00:47:12Z</dcterms:created>
  <dcterms:modified xsi:type="dcterms:W3CDTF">2018-05-02T08:04:53Z</dcterms:modified>
</cp:coreProperties>
</file>